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6" r:id="rId4"/>
  </p:sldMasterIdLst>
  <p:notesMasterIdLst>
    <p:notesMasterId r:id="rId13"/>
  </p:notesMasterIdLst>
  <p:sldIdLst>
    <p:sldId id="256" r:id="rId5"/>
    <p:sldId id="328" r:id="rId6"/>
    <p:sldId id="327" r:id="rId7"/>
    <p:sldId id="325" r:id="rId8"/>
    <p:sldId id="329" r:id="rId9"/>
    <p:sldId id="332" r:id="rId10"/>
    <p:sldId id="330" r:id="rId11"/>
    <p:sldId id="331"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760" userDrawn="1">
          <p15:clr>
            <a:srgbClr val="A4A3A4"/>
          </p15:clr>
        </p15:guide>
        <p15:guide id="2"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BCC"/>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FEA419B-BCDB-4C27-8AB2-1E94C2BD932B}">
  <a:tblStyle styleId="{BFEA419B-BCDB-4C27-8AB2-1E94C2BD932B}" styleName="Elsevier">
    <a:wholeTbl>
      <a:tcTxStyle>
        <a:fontRef idx="minor">
          <a:prstClr val="black"/>
        </a:fontRef>
        <a:schemeClr val="dk1"/>
      </a:tcTxStyle>
      <a:tcStyle>
        <a:tcBdr>
          <a:left>
            <a:ln w="0" cmpd="sng">
              <a:solidFill>
                <a:schemeClr val="lt1"/>
              </a:solidFill>
            </a:ln>
          </a:left>
          <a:right>
            <a:ln w="0" cmpd="sng">
              <a:solidFill>
                <a:schemeClr val="lt1"/>
              </a:solidFill>
            </a:ln>
          </a:right>
          <a:top>
            <a:ln w="0" cmpd="sng">
              <a:solidFill>
                <a:schemeClr val="lt1"/>
              </a:solidFill>
            </a:ln>
          </a:top>
          <a:bottom>
            <a:ln w="12700" cmpd="sng">
              <a:solidFill>
                <a:srgbClr val="DCDCDD"/>
              </a:solidFill>
            </a:ln>
          </a:bottom>
          <a:insideH>
            <a:ln w="12700" cmpd="sng">
              <a:solidFill>
                <a:srgbClr val="DCDCDD"/>
              </a:solidFill>
            </a:ln>
          </a:insideH>
          <a:insideV>
            <a:ln w="0" cmpd="sng">
              <a:solidFill>
                <a:schemeClr val="dk1"/>
              </a:solidFill>
            </a:ln>
          </a:insideV>
        </a:tcBdr>
        <a:fill>
          <a:solidFill>
            <a:schemeClr val="lt1"/>
          </a:solidFill>
        </a:fill>
      </a:tcStyle>
    </a:wholeTbl>
    <a:band1H>
      <a:tcStyle>
        <a:tcBdr/>
        <a:fill>
          <a:solidFill>
            <a:schemeClr val="lt1"/>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12700" cmpd="sng">
              <a:solidFill>
                <a:schemeClr val="lt1"/>
              </a:solidFill>
            </a:ln>
          </a:top>
        </a:tcBdr>
        <a:fill>
          <a:solidFill>
            <a:schemeClr val="accent1"/>
          </a:solidFill>
        </a:fill>
      </a:tcStyle>
    </a:lastRow>
    <a:firstRow>
      <a:tcTxStyle b="on">
        <a:fontRef idx="minor">
          <a:prstClr val="black"/>
        </a:fontRef>
        <a:schemeClr val="dk1"/>
      </a:tcTxStyle>
      <a:tcStyle>
        <a:tcBdr>
          <a:bottom>
            <a:ln w="12700" cmpd="sng">
              <a:solidFill>
                <a:srgbClr val="FF6C00"/>
              </a:solidFill>
            </a:ln>
          </a:bottom>
        </a:tcBdr>
        <a:fill>
          <a:solidFill>
            <a:schemeClr val="l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82609" autoAdjust="0"/>
  </p:normalViewPr>
  <p:slideViewPr>
    <p:cSldViewPr snapToGrid="0" showGuides="1">
      <p:cViewPr>
        <p:scale>
          <a:sx n="104" d="100"/>
          <a:sy n="104" d="100"/>
        </p:scale>
        <p:origin x="604" y="68"/>
      </p:cViewPr>
      <p:guideLst>
        <p:guide pos="5760"/>
        <p:guide orient="horz" pos="16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6" d="100"/>
          <a:sy n="96" d="100"/>
        </p:scale>
        <p:origin x="2480"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DD4CF-C917-4D69-9374-6EFF2E9F78C3}" type="datetimeFigureOut">
              <a:rPr lang="de-DE" smtClean="0"/>
              <a:t>23.09.2023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43C7B-F938-4CE9-A268-32817172635B}" type="slidenum">
              <a:rPr lang="de-DE" smtClean="0"/>
              <a:t>‹#›</a:t>
            </a:fld>
            <a:endParaRPr lang="de-DE"/>
          </a:p>
        </p:txBody>
      </p:sp>
    </p:spTree>
    <p:extLst>
      <p:ext uri="{BB962C8B-B14F-4D97-AF65-F5344CB8AC3E}">
        <p14:creationId xmlns:p14="http://schemas.microsoft.com/office/powerpoint/2010/main" val="236874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copus.com/"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ciencedirect.com/"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lumanalytics.com/"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_cover">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475841" y="1659467"/>
            <a:ext cx="5112709" cy="1744133"/>
          </a:xfrm>
          <a:prstGeom prst="rect">
            <a:avLst/>
          </a:prstGeom>
        </p:spPr>
        <p:txBody>
          <a:bodyPr anchor="t" anchorCtr="0">
            <a:normAutofit/>
          </a:bodyPr>
          <a:lstStyle>
            <a:lvl1pPr algn="l">
              <a:lnSpc>
                <a:spcPct val="100000"/>
              </a:lnSpc>
              <a:defRPr sz="3200">
                <a:solidFill>
                  <a:srgbClr val="53565A"/>
                </a:solidFill>
              </a:defRPr>
            </a:lvl1pPr>
          </a:lstStyle>
          <a:p>
            <a:r>
              <a:rPr lang="en-US" noProof="0" dirty="0"/>
              <a:t>Click to edit title max over 2x lines</a:t>
            </a:r>
          </a:p>
        </p:txBody>
      </p:sp>
      <p:sp>
        <p:nvSpPr>
          <p:cNvPr id="9" name="subtitle"/>
          <p:cNvSpPr>
            <a:spLocks noGrp="1"/>
          </p:cNvSpPr>
          <p:nvPr>
            <p:ph type="body" sz="quarter" idx="16" hasCustomPrompt="1"/>
          </p:nvPr>
        </p:nvSpPr>
        <p:spPr>
          <a:xfrm>
            <a:off x="475841" y="3488267"/>
            <a:ext cx="5112709" cy="762000"/>
          </a:xfrm>
          <a:prstGeom prst="rect">
            <a:avLst/>
          </a:prstGeom>
        </p:spPr>
        <p:txBody>
          <a:bodyPr>
            <a:normAutofit/>
          </a:bodyPr>
          <a:lstStyle>
            <a:lvl1pPr marL="0" indent="0">
              <a:lnSpc>
                <a:spcPct val="100000"/>
              </a:lnSpc>
              <a:buNone/>
              <a:defRPr sz="2000">
                <a:solidFill>
                  <a:srgbClr val="FF6C00"/>
                </a:solidFill>
              </a:defRPr>
            </a:lvl1pPr>
            <a:lvl2pPr marL="342900" indent="0">
              <a:lnSpc>
                <a:spcPts val="3600"/>
              </a:lnSpc>
              <a:buNone/>
              <a:defRPr sz="3000">
                <a:solidFill>
                  <a:srgbClr val="FF6C00"/>
                </a:solidFill>
              </a:defRPr>
            </a:lvl2pPr>
            <a:lvl3pPr marL="685800" indent="0">
              <a:lnSpc>
                <a:spcPts val="3600"/>
              </a:lnSpc>
              <a:buNone/>
              <a:defRPr sz="3000">
                <a:solidFill>
                  <a:srgbClr val="FF6C00"/>
                </a:solidFill>
              </a:defRPr>
            </a:lvl3pPr>
            <a:lvl4pPr marL="1028700" indent="0">
              <a:lnSpc>
                <a:spcPts val="3600"/>
              </a:lnSpc>
              <a:buNone/>
              <a:defRPr sz="3000">
                <a:solidFill>
                  <a:srgbClr val="FF6C00"/>
                </a:solidFill>
              </a:defRPr>
            </a:lvl4pPr>
            <a:lvl5pPr marL="1371600" indent="0">
              <a:lnSpc>
                <a:spcPts val="3600"/>
              </a:lnSpc>
              <a:buNone/>
              <a:defRPr sz="3000">
                <a:solidFill>
                  <a:srgbClr val="FF6C00"/>
                </a:solidFill>
              </a:defRPr>
            </a:lvl5pPr>
          </a:lstStyle>
          <a:p>
            <a:pPr lvl="0"/>
            <a:r>
              <a:rPr lang="en-US" dirty="0"/>
              <a:t>Subtitle</a:t>
            </a:r>
            <a:endParaRPr lang="de-DE" dirty="0"/>
          </a:p>
        </p:txBody>
      </p:sp>
      <p:sp>
        <p:nvSpPr>
          <p:cNvPr id="13" name="Text Placeholder 9"/>
          <p:cNvSpPr>
            <a:spLocks noGrp="1"/>
          </p:cNvSpPr>
          <p:nvPr>
            <p:ph type="body" sz="quarter" idx="13"/>
          </p:nvPr>
        </p:nvSpPr>
        <p:spPr>
          <a:xfrm>
            <a:off x="475841" y="503628"/>
            <a:ext cx="787296" cy="864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noAutofit/>
          </a:bodyPr>
          <a:lstStyle>
            <a:lvl1pPr>
              <a:defRPr sz="100"/>
            </a:lvl1pPr>
          </a:lstStyle>
          <a:p>
            <a:pPr lvl="0"/>
            <a:r>
              <a:rPr lang="en-US" dirty="0"/>
              <a:t>Edit Master text styles</a:t>
            </a:r>
          </a:p>
        </p:txBody>
      </p:sp>
      <p:sp>
        <p:nvSpPr>
          <p:cNvPr id="17" name="author">
            <a:extLst>
              <a:ext uri="{FF2B5EF4-FFF2-40B4-BE49-F238E27FC236}">
                <a16:creationId xmlns:a16="http://schemas.microsoft.com/office/drawing/2014/main" id="{837F8547-1586-4EF3-92E8-973234B56F28}"/>
              </a:ext>
            </a:extLst>
          </p:cNvPr>
          <p:cNvSpPr>
            <a:spLocks noGrp="1"/>
          </p:cNvSpPr>
          <p:nvPr>
            <p:ph type="body" sz="quarter" idx="19"/>
          </p:nvPr>
        </p:nvSpPr>
        <p:spPr>
          <a:xfrm>
            <a:off x="1633591" y="4382183"/>
            <a:ext cx="3954960" cy="257690"/>
          </a:xfrm>
          <a:prstGeom prst="rect">
            <a:avLst/>
          </a:prstGeom>
        </p:spPr>
        <p:txBody>
          <a:bodyPr>
            <a:normAutofit/>
          </a:bodyPr>
          <a:lstStyle>
            <a:lvl1pPr marL="0" indent="0" algn="l">
              <a:lnSpc>
                <a:spcPct val="150000"/>
              </a:lnSpc>
              <a:spcBef>
                <a:spcPts val="0"/>
              </a:spcBef>
              <a:buNone/>
              <a:defRPr sz="1200" b="0"/>
            </a:lvl1pPr>
            <a:lvl2pPr marL="0" indent="0">
              <a:buNone/>
              <a:defRPr sz="1000"/>
            </a:lvl2pPr>
            <a:lvl3pPr marL="0" indent="0">
              <a:buNone/>
              <a:defRPr sz="1000"/>
            </a:lvl3pPr>
            <a:lvl4pPr marL="0" indent="0">
              <a:buNone/>
              <a:defRPr sz="1000"/>
            </a:lvl4pPr>
            <a:lvl5pPr marL="0" indent="0">
              <a:buNone/>
              <a:defRPr sz="1000"/>
            </a:lvl5pPr>
          </a:lstStyle>
          <a:p>
            <a:pPr lvl="0"/>
            <a:endParaRPr lang="de-DE" dirty="0"/>
          </a:p>
        </p:txBody>
      </p:sp>
      <p:sp>
        <p:nvSpPr>
          <p:cNvPr id="3" name="TextBox 2">
            <a:extLst>
              <a:ext uri="{FF2B5EF4-FFF2-40B4-BE49-F238E27FC236}">
                <a16:creationId xmlns:a16="http://schemas.microsoft.com/office/drawing/2014/main" id="{73E85457-9084-4A3A-B478-3147817C20AF}"/>
              </a:ext>
            </a:extLst>
          </p:cNvPr>
          <p:cNvSpPr txBox="1"/>
          <p:nvPr userDrawn="1"/>
        </p:nvSpPr>
        <p:spPr>
          <a:xfrm>
            <a:off x="475840" y="4381814"/>
            <a:ext cx="1505359" cy="276999"/>
          </a:xfrm>
          <a:prstGeom prst="rect">
            <a:avLst/>
          </a:prstGeom>
          <a:noFill/>
        </p:spPr>
        <p:txBody>
          <a:bodyPr wrap="square" rtlCol="0">
            <a:spAutoFit/>
          </a:bodyPr>
          <a:lstStyle/>
          <a:p>
            <a:pPr lvl="0"/>
            <a:r>
              <a:rPr lang="de-DE" sz="1200" b="1" dirty="0"/>
              <a:t>Presented </a:t>
            </a:r>
            <a:r>
              <a:rPr lang="de-DE" sz="1200" b="1" dirty="0" err="1"/>
              <a:t>by</a:t>
            </a:r>
            <a:r>
              <a:rPr lang="de-DE" sz="1200" b="1" dirty="0"/>
              <a:t>:</a:t>
            </a:r>
          </a:p>
        </p:txBody>
      </p:sp>
      <p:sp>
        <p:nvSpPr>
          <p:cNvPr id="14" name="TextBox 13">
            <a:extLst>
              <a:ext uri="{FF2B5EF4-FFF2-40B4-BE49-F238E27FC236}">
                <a16:creationId xmlns:a16="http://schemas.microsoft.com/office/drawing/2014/main" id="{EA46D21E-C199-44CA-98B3-87ECD11DFF33}"/>
              </a:ext>
            </a:extLst>
          </p:cNvPr>
          <p:cNvSpPr txBox="1"/>
          <p:nvPr userDrawn="1"/>
        </p:nvSpPr>
        <p:spPr>
          <a:xfrm>
            <a:off x="475841" y="4695731"/>
            <a:ext cx="643807" cy="276999"/>
          </a:xfrm>
          <a:prstGeom prst="rect">
            <a:avLst/>
          </a:prstGeom>
          <a:noFill/>
        </p:spPr>
        <p:txBody>
          <a:bodyPr wrap="square" rtlCol="0">
            <a:spAutoFit/>
          </a:bodyPr>
          <a:lstStyle/>
          <a:p>
            <a:pPr lvl="0"/>
            <a:r>
              <a:rPr lang="de-DE" sz="1200" b="1" dirty="0"/>
              <a:t>Date:</a:t>
            </a:r>
          </a:p>
        </p:txBody>
      </p:sp>
      <p:sp>
        <p:nvSpPr>
          <p:cNvPr id="11" name="picture">
            <a:extLst>
              <a:ext uri="{FF2B5EF4-FFF2-40B4-BE49-F238E27FC236}">
                <a16:creationId xmlns:a16="http://schemas.microsoft.com/office/drawing/2014/main" id="{429A2837-121C-462B-A24F-C4AF1BC651C9}"/>
              </a:ext>
            </a:extLst>
          </p:cNvPr>
          <p:cNvSpPr>
            <a:spLocks noGrp="1"/>
          </p:cNvSpPr>
          <p:nvPr>
            <p:ph type="pic" sz="quarter" idx="17"/>
          </p:nvPr>
        </p:nvSpPr>
        <p:spPr>
          <a:xfrm>
            <a:off x="5679368" y="503628"/>
            <a:ext cx="3090672" cy="4114800"/>
          </a:xfrm>
          <a:prstGeom prst="rect">
            <a:avLst/>
          </a:prstGeom>
          <a:solidFill>
            <a:schemeClr val="bg1">
              <a:lumMod val="85000"/>
            </a:schemeClr>
          </a:solidFill>
        </p:spPr>
        <p:txBody>
          <a:bodyPr/>
          <a:lstStyle>
            <a:lvl1pPr marL="0" indent="0">
              <a:lnSpc>
                <a:spcPct val="100000"/>
              </a:lnSpc>
              <a:buFontTx/>
              <a:buNone/>
              <a:defRPr/>
            </a:lvl1pPr>
          </a:lstStyle>
          <a:p>
            <a:r>
              <a:rPr lang="en-US" noProof="0" dirty="0"/>
              <a:t>Drag picture to placeholder or click icon to add</a:t>
            </a:r>
          </a:p>
        </p:txBody>
      </p:sp>
      <p:sp>
        <p:nvSpPr>
          <p:cNvPr id="10" name="date">
            <a:extLst>
              <a:ext uri="{FF2B5EF4-FFF2-40B4-BE49-F238E27FC236}">
                <a16:creationId xmlns:a16="http://schemas.microsoft.com/office/drawing/2014/main" id="{BCF6E5C9-2E2A-400C-9D1F-54AB88B96E6C}"/>
              </a:ext>
            </a:extLst>
          </p:cNvPr>
          <p:cNvSpPr>
            <a:spLocks noGrp="1"/>
          </p:cNvSpPr>
          <p:nvPr>
            <p:ph type="body" sz="quarter" idx="20"/>
          </p:nvPr>
        </p:nvSpPr>
        <p:spPr>
          <a:xfrm>
            <a:off x="972653" y="4676791"/>
            <a:ext cx="3954960" cy="257690"/>
          </a:xfrm>
          <a:prstGeom prst="rect">
            <a:avLst/>
          </a:prstGeom>
        </p:spPr>
        <p:txBody>
          <a:bodyPr>
            <a:normAutofit/>
          </a:bodyPr>
          <a:lstStyle>
            <a:lvl1pPr marL="0" indent="0" algn="l">
              <a:lnSpc>
                <a:spcPct val="150000"/>
              </a:lnSpc>
              <a:spcBef>
                <a:spcPts val="0"/>
              </a:spcBef>
              <a:buNone/>
              <a:defRPr sz="1200" b="0"/>
            </a:lvl1pPr>
            <a:lvl2pPr marL="0" indent="0">
              <a:buNone/>
              <a:defRPr sz="1000"/>
            </a:lvl2pPr>
            <a:lvl3pPr marL="0" indent="0">
              <a:buNone/>
              <a:defRPr sz="1000"/>
            </a:lvl3pPr>
            <a:lvl4pPr marL="0" indent="0">
              <a:buNone/>
              <a:defRPr sz="1000"/>
            </a:lvl4pPr>
            <a:lvl5pPr marL="0" indent="0">
              <a:buNone/>
              <a:defRPr sz="1000"/>
            </a:lvl5pPr>
          </a:lstStyle>
          <a:p>
            <a:pPr lvl="0"/>
            <a:endParaRPr lang="de-DE" dirty="0"/>
          </a:p>
        </p:txBody>
      </p:sp>
    </p:spTree>
    <p:extLst>
      <p:ext uri="{BB962C8B-B14F-4D97-AF65-F5344CB8AC3E}">
        <p14:creationId xmlns:p14="http://schemas.microsoft.com/office/powerpoint/2010/main" val="3599971282"/>
      </p:ext>
    </p:extLst>
  </p:cSld>
  <p:clrMapOvr>
    <a:masterClrMapping/>
  </p:clrMapOvr>
  <p:extLst>
    <p:ext uri="{DCECCB84-F9BA-43D5-87BE-67443E8EF086}">
      <p15:sldGuideLst xmlns:p15="http://schemas.microsoft.com/office/powerpoint/2012/main">
        <p15:guide id="1" pos="363">
          <p15:clr>
            <a:srgbClr val="FBAE40"/>
          </p15:clr>
        </p15:guide>
        <p15:guide id="2" pos="2699">
          <p15:clr>
            <a:srgbClr val="FBAE40"/>
          </p15:clr>
        </p15:guide>
        <p15:guide id="3" pos="2880">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guide id="8" orient="horz">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_char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8382802" cy="3644861"/>
          </a:xfrm>
          <a:prstGeom prst="rect">
            <a:avLst/>
          </a:prstGeom>
        </p:spPr>
        <p:txBody>
          <a:bodyPr/>
          <a:lstStyle>
            <a:lvl1pPr marL="0" indent="0">
              <a:lnSpc>
                <a:spcPct val="100000"/>
              </a:lnSpc>
              <a:buNone/>
              <a:defRPr/>
            </a:lvl1pPr>
          </a:lstStyle>
          <a:p>
            <a:r>
              <a:rPr lang="en-US" noProof="0" dirty="0"/>
              <a:t>Click icon to add chart</a:t>
            </a:r>
          </a:p>
        </p:txBody>
      </p:sp>
      <p:sp>
        <p:nvSpPr>
          <p:cNvPr id="8" name="source">
            <a:extLst>
              <a:ext uri="{FF2B5EF4-FFF2-40B4-BE49-F238E27FC236}">
                <a16:creationId xmlns:a16="http://schemas.microsoft.com/office/drawing/2014/main" id="{7F59E263-6D66-46B9-A095-8ACA6C79FD3E}"/>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0" name="date_last_updated">
            <a:extLst>
              <a:ext uri="{FF2B5EF4-FFF2-40B4-BE49-F238E27FC236}">
                <a16:creationId xmlns:a16="http://schemas.microsoft.com/office/drawing/2014/main" id="{144CD595-B5DC-4AA3-9C23-3488157044D2}"/>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title">
            <a:extLst>
              <a:ext uri="{FF2B5EF4-FFF2-40B4-BE49-F238E27FC236}">
                <a16:creationId xmlns:a16="http://schemas.microsoft.com/office/drawing/2014/main" id="{890FA3CF-DEF5-489B-9EA3-943F1CB3BC35}"/>
              </a:ext>
            </a:extLst>
          </p:cNvPr>
          <p:cNvSpPr>
            <a:spLocks noGrp="1"/>
          </p:cNvSpPr>
          <p:nvPr>
            <p:ph type="body" sz="quarter" idx="10" hasCustomPrompt="1"/>
          </p:nvPr>
        </p:nvSpPr>
        <p:spPr>
          <a:xfrm>
            <a:off x="184934" y="175413"/>
            <a:ext cx="8382801"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4096379882"/>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chart_tex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8382802" cy="3760885"/>
          </a:xfrm>
          <a:prstGeom prst="rect">
            <a:avLst/>
          </a:prstGeom>
        </p:spPr>
        <p:txBody>
          <a:bodyPr numCol="2"/>
          <a:lstStyle>
            <a:lvl1pPr marL="0" indent="0">
              <a:lnSpc>
                <a:spcPct val="100000"/>
              </a:lnSpc>
              <a:buNone/>
              <a:defRPr/>
            </a:lvl1pPr>
          </a:lstStyle>
          <a:p>
            <a:r>
              <a:rPr lang="en-US" noProof="0" dirty="0"/>
              <a:t>Click icon to add chart</a:t>
            </a:r>
          </a:p>
        </p:txBody>
      </p:sp>
      <p:sp>
        <p:nvSpPr>
          <p:cNvPr id="10" name="source">
            <a:extLst>
              <a:ext uri="{FF2B5EF4-FFF2-40B4-BE49-F238E27FC236}">
                <a16:creationId xmlns:a16="http://schemas.microsoft.com/office/drawing/2014/main" id="{644BE8D9-6F99-4A26-9875-1890F6EF0634}"/>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C1EE8BB9-F12C-4A53-866F-5D6FFE649C91}"/>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2" name="title">
            <a:extLst>
              <a:ext uri="{FF2B5EF4-FFF2-40B4-BE49-F238E27FC236}">
                <a16:creationId xmlns:a16="http://schemas.microsoft.com/office/drawing/2014/main" id="{BBA08D72-0FF7-4F2B-A4B1-15E531CE5F34}"/>
              </a:ext>
            </a:extLst>
          </p:cNvPr>
          <p:cNvSpPr>
            <a:spLocks noGrp="1"/>
          </p:cNvSpPr>
          <p:nvPr>
            <p:ph type="body" sz="quarter" idx="10" hasCustomPrompt="1"/>
          </p:nvPr>
        </p:nvSpPr>
        <p:spPr>
          <a:xfrm>
            <a:off x="184934" y="175413"/>
            <a:ext cx="8382801"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1713525624"/>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_table">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184934" y="682518"/>
            <a:ext cx="8673316" cy="3622351"/>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8" name="source">
            <a:extLst>
              <a:ext uri="{FF2B5EF4-FFF2-40B4-BE49-F238E27FC236}">
                <a16:creationId xmlns:a16="http://schemas.microsoft.com/office/drawing/2014/main" id="{AB610E2F-B6FF-450A-A92E-7F07A177C6AB}"/>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9" name="date_last_updated">
            <a:extLst>
              <a:ext uri="{FF2B5EF4-FFF2-40B4-BE49-F238E27FC236}">
                <a16:creationId xmlns:a16="http://schemas.microsoft.com/office/drawing/2014/main" id="{9AE326D2-03D8-4BF6-A873-1FCE78D85D8B}"/>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title">
            <a:extLst>
              <a:ext uri="{FF2B5EF4-FFF2-40B4-BE49-F238E27FC236}">
                <a16:creationId xmlns:a16="http://schemas.microsoft.com/office/drawing/2014/main" id="{E4E0082C-38EA-4C40-9F36-0D1862F61ED0}"/>
              </a:ext>
            </a:extLst>
          </p:cNvPr>
          <p:cNvSpPr>
            <a:spLocks noGrp="1"/>
          </p:cNvSpPr>
          <p:nvPr>
            <p:ph type="body" sz="quarter" idx="10" hasCustomPrompt="1"/>
          </p:nvPr>
        </p:nvSpPr>
        <p:spPr>
          <a:xfrm>
            <a:off x="184934" y="175413"/>
            <a:ext cx="8673315"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3328117463"/>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_table_withlogo_scopus">
    <p:spTree>
      <p:nvGrpSpPr>
        <p:cNvPr id="1" name=""/>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F062E7FF-7DCA-4938-BD23-05BFA402F8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90419" y="111320"/>
            <a:ext cx="787879" cy="226263"/>
          </a:xfrm>
          <a:prstGeom prst="rect">
            <a:avLst/>
          </a:prstGeom>
        </p:spPr>
      </p:pic>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184935" y="791113"/>
            <a:ext cx="8793363" cy="3513756"/>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13" name="source">
            <a:extLst>
              <a:ext uri="{FF2B5EF4-FFF2-40B4-BE49-F238E27FC236}">
                <a16:creationId xmlns:a16="http://schemas.microsoft.com/office/drawing/2014/main" id="{29AAAB73-1D26-4782-AC73-FDCAD5C36BBB}"/>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4" name="date_last_updated">
            <a:extLst>
              <a:ext uri="{FF2B5EF4-FFF2-40B4-BE49-F238E27FC236}">
                <a16:creationId xmlns:a16="http://schemas.microsoft.com/office/drawing/2014/main" id="{EC8D69EF-A3B9-47E9-9D93-5CEB58212ADE}"/>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9" name="title">
            <a:extLst>
              <a:ext uri="{FF2B5EF4-FFF2-40B4-BE49-F238E27FC236}">
                <a16:creationId xmlns:a16="http://schemas.microsoft.com/office/drawing/2014/main" id="{7D0ED710-A72C-4823-9E9E-254913403320}"/>
              </a:ext>
            </a:extLst>
          </p:cNvPr>
          <p:cNvSpPr>
            <a:spLocks noGrp="1"/>
          </p:cNvSpPr>
          <p:nvPr>
            <p:ph type="body" sz="quarter" idx="10" hasCustomPrompt="1"/>
          </p:nvPr>
        </p:nvSpPr>
        <p:spPr>
          <a:xfrm>
            <a:off x="184935" y="175413"/>
            <a:ext cx="8005484"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2259722534"/>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_table_withlogo_sciencedirect">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163C8DA-EE14-4250-BFC5-350F107BC3B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3536" y="126673"/>
            <a:ext cx="1263798" cy="156024"/>
          </a:xfrm>
          <a:prstGeom prst="rect">
            <a:avLst/>
          </a:prstGeom>
        </p:spPr>
      </p:pic>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184935" y="791115"/>
            <a:ext cx="8774130" cy="3513754"/>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12" name="source">
            <a:extLst>
              <a:ext uri="{FF2B5EF4-FFF2-40B4-BE49-F238E27FC236}">
                <a16:creationId xmlns:a16="http://schemas.microsoft.com/office/drawing/2014/main" id="{C3ED73C8-790F-4F38-80D8-47358BE8AAC1}"/>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5" name="date_last_updated">
            <a:extLst>
              <a:ext uri="{FF2B5EF4-FFF2-40B4-BE49-F238E27FC236}">
                <a16:creationId xmlns:a16="http://schemas.microsoft.com/office/drawing/2014/main" id="{449D3494-47C2-4A13-A2F3-4D257BA2FB58}"/>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title">
            <a:extLst>
              <a:ext uri="{FF2B5EF4-FFF2-40B4-BE49-F238E27FC236}">
                <a16:creationId xmlns:a16="http://schemas.microsoft.com/office/drawing/2014/main" id="{62DF7EC9-1AEC-4DE3-9A5E-21A49AF259FB}"/>
              </a:ext>
            </a:extLst>
          </p:cNvPr>
          <p:cNvSpPr>
            <a:spLocks noGrp="1"/>
          </p:cNvSpPr>
          <p:nvPr>
            <p:ph type="body" sz="quarter" idx="10" hasCustomPrompt="1"/>
          </p:nvPr>
        </p:nvSpPr>
        <p:spPr>
          <a:xfrm>
            <a:off x="184935" y="175413"/>
            <a:ext cx="7588601"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995509734"/>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_table_withlogo_plumx">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163C8DA-EE14-4250-BFC5-350F107BC3B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0350" y="46052"/>
            <a:ext cx="1059424" cy="258721"/>
          </a:xfrm>
          <a:prstGeom prst="rect">
            <a:avLst/>
          </a:prstGeom>
        </p:spPr>
      </p:pic>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184935" y="801386"/>
            <a:ext cx="8794839" cy="3503483"/>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12" name="source">
            <a:extLst>
              <a:ext uri="{FF2B5EF4-FFF2-40B4-BE49-F238E27FC236}">
                <a16:creationId xmlns:a16="http://schemas.microsoft.com/office/drawing/2014/main" id="{18F3E663-2277-41BE-A2A7-20EBAC210833}"/>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5" name="date_last_updated">
            <a:extLst>
              <a:ext uri="{FF2B5EF4-FFF2-40B4-BE49-F238E27FC236}">
                <a16:creationId xmlns:a16="http://schemas.microsoft.com/office/drawing/2014/main" id="{E7091F3B-D6F2-4DA8-80CD-DD88C1E7390E}"/>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title">
            <a:extLst>
              <a:ext uri="{FF2B5EF4-FFF2-40B4-BE49-F238E27FC236}">
                <a16:creationId xmlns:a16="http://schemas.microsoft.com/office/drawing/2014/main" id="{811683D0-C6BD-4B8B-BA93-4967FF808E74}"/>
              </a:ext>
            </a:extLst>
          </p:cNvPr>
          <p:cNvSpPr>
            <a:spLocks noGrp="1"/>
          </p:cNvSpPr>
          <p:nvPr>
            <p:ph type="body" sz="quarter" idx="10" hasCustomPrompt="1"/>
          </p:nvPr>
        </p:nvSpPr>
        <p:spPr>
          <a:xfrm>
            <a:off x="184935" y="175413"/>
            <a:ext cx="7735415"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699440089"/>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_table_tex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184935" y="682518"/>
            <a:ext cx="8382803" cy="2350647"/>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source">
            <a:extLst>
              <a:ext uri="{FF2B5EF4-FFF2-40B4-BE49-F238E27FC236}">
                <a16:creationId xmlns:a16="http://schemas.microsoft.com/office/drawing/2014/main" id="{E1EF70AC-B646-42D8-9A1D-9BDB8151B2BA}"/>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04CD3853-2587-47E4-9641-909342EC84CB}"/>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2" name="text">
            <a:extLst>
              <a:ext uri="{FF2B5EF4-FFF2-40B4-BE49-F238E27FC236}">
                <a16:creationId xmlns:a16="http://schemas.microsoft.com/office/drawing/2014/main" id="{ED163BA7-607A-4338-909D-68CFFBD7600A}"/>
              </a:ext>
            </a:extLst>
          </p:cNvPr>
          <p:cNvSpPr>
            <a:spLocks noGrp="1"/>
          </p:cNvSpPr>
          <p:nvPr>
            <p:ph type="body" sz="quarter" idx="13" hasCustomPrompt="1"/>
          </p:nvPr>
        </p:nvSpPr>
        <p:spPr>
          <a:xfrm>
            <a:off x="184934" y="3149194"/>
            <a:ext cx="8382803" cy="1178189"/>
          </a:xfrm>
          <a:prstGeom prst="rect">
            <a:avLst/>
          </a:prstGeom>
        </p:spPr>
        <p:txBody>
          <a:bodyPr/>
          <a:lstStyle>
            <a:lvl1pPr marL="285750" indent="-285750">
              <a:lnSpc>
                <a:spcPct val="100000"/>
              </a:lnSpc>
              <a:buFont typeface="Arial" panose="020B0604020202020204" pitchFamily="34" charset="0"/>
              <a:buChar char="•"/>
              <a:defRPr sz="1600" b="0" baseline="0"/>
            </a:lvl1pPr>
            <a:lvl2pPr marL="285750" indent="-285750">
              <a:lnSpc>
                <a:spcPct val="100000"/>
              </a:lnSpc>
              <a:buFont typeface="Arial" panose="020B0604020202020204" pitchFamily="34" charset="0"/>
              <a:buChar char="•"/>
              <a:defRPr sz="1300" b="0"/>
            </a:lvl2pPr>
            <a:lvl3pPr marL="447675" indent="-174625">
              <a:lnSpc>
                <a:spcPct val="100000"/>
              </a:lnSpc>
              <a:buFont typeface="Arial" panose="020B0604020202020204" pitchFamily="34" charset="0"/>
              <a:buChar char="−"/>
              <a:defRPr sz="1400" b="0"/>
            </a:lvl3pPr>
            <a:lvl4pPr marL="623888" indent="-176213">
              <a:lnSpc>
                <a:spcPct val="100000"/>
              </a:lnSpc>
              <a:tabLst/>
              <a:defRPr sz="1400" b="0"/>
            </a:lvl4pPr>
            <a:lvl5pPr marL="623887" indent="0">
              <a:lnSpc>
                <a:spcPct val="100000"/>
              </a:lnSpc>
              <a:buNone/>
              <a:defRPr sz="1400" b="0"/>
            </a:lvl5pPr>
            <a:lvl6pPr marL="1714500" indent="0">
              <a:buNone/>
              <a:defRPr/>
            </a:lvl6pPr>
          </a:lstStyle>
          <a:p>
            <a:pPr lvl="0"/>
            <a:r>
              <a:rPr lang="en-US" dirty="0"/>
              <a:t>Click to add text</a:t>
            </a:r>
          </a:p>
          <a:p>
            <a:pPr lvl="2"/>
            <a:r>
              <a:rPr lang="en-US" dirty="0"/>
              <a:t>Second level</a:t>
            </a:r>
          </a:p>
          <a:p>
            <a:pPr lvl="3"/>
            <a:r>
              <a:rPr lang="en-US" dirty="0"/>
              <a:t>Third level</a:t>
            </a:r>
            <a:endParaRPr lang="en-GB" dirty="0"/>
          </a:p>
          <a:p>
            <a:pPr lvl="0"/>
            <a:endParaRPr lang="en-US" dirty="0"/>
          </a:p>
        </p:txBody>
      </p:sp>
      <p:sp>
        <p:nvSpPr>
          <p:cNvPr id="15" name="title">
            <a:extLst>
              <a:ext uri="{FF2B5EF4-FFF2-40B4-BE49-F238E27FC236}">
                <a16:creationId xmlns:a16="http://schemas.microsoft.com/office/drawing/2014/main" id="{C39C4DD2-80FE-4C95-8712-8073642F596C}"/>
              </a:ext>
            </a:extLst>
          </p:cNvPr>
          <p:cNvSpPr>
            <a:spLocks noGrp="1"/>
          </p:cNvSpPr>
          <p:nvPr>
            <p:ph type="body" sz="quarter" idx="10" hasCustomPrompt="1"/>
          </p:nvPr>
        </p:nvSpPr>
        <p:spPr>
          <a:xfrm>
            <a:off x="184935" y="175413"/>
            <a:ext cx="8382802"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2030845342"/>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_chart_text_char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1">
            <a:extLst>
              <a:ext uri="{FF2B5EF4-FFF2-40B4-BE49-F238E27FC236}">
                <a16:creationId xmlns:a16="http://schemas.microsoft.com/office/drawing/2014/main" id="{F8044D79-A8CB-418C-A19D-8457C47CD9E7}"/>
              </a:ext>
            </a:extLst>
          </p:cNvPr>
          <p:cNvSpPr>
            <a:spLocks noGrp="1"/>
          </p:cNvSpPr>
          <p:nvPr>
            <p:ph type="chart" sz="quarter" idx="15"/>
          </p:nvPr>
        </p:nvSpPr>
        <p:spPr>
          <a:xfrm>
            <a:off x="184934" y="682517"/>
            <a:ext cx="8382802" cy="2169225"/>
          </a:xfrm>
          <a:prstGeom prst="rect">
            <a:avLst/>
          </a:prstGeom>
        </p:spPr>
        <p:txBody>
          <a:bodyPr numCol="2"/>
          <a:lstStyle>
            <a:lvl1pPr marL="0" indent="0">
              <a:lnSpc>
                <a:spcPct val="100000"/>
              </a:lnSpc>
              <a:buNone/>
              <a:defRPr/>
            </a:lvl1pPr>
          </a:lstStyle>
          <a:p>
            <a:r>
              <a:rPr lang="en-US" noProof="0" dirty="0"/>
              <a:t>Click icon to add chart</a:t>
            </a:r>
          </a:p>
        </p:txBody>
      </p:sp>
      <p:sp>
        <p:nvSpPr>
          <p:cNvPr id="10" name="source">
            <a:extLst>
              <a:ext uri="{FF2B5EF4-FFF2-40B4-BE49-F238E27FC236}">
                <a16:creationId xmlns:a16="http://schemas.microsoft.com/office/drawing/2014/main" id="{2D071A6A-516B-4ABE-9FFA-0ED119638300}"/>
              </a:ext>
            </a:extLst>
          </p:cNvPr>
          <p:cNvSpPr>
            <a:spLocks noGrp="1"/>
          </p:cNvSpPr>
          <p:nvPr>
            <p:ph type="body" sz="quarter" idx="21"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4" name="date_last_updated">
            <a:extLst>
              <a:ext uri="{FF2B5EF4-FFF2-40B4-BE49-F238E27FC236}">
                <a16:creationId xmlns:a16="http://schemas.microsoft.com/office/drawing/2014/main" id="{F5347A32-0798-462B-971D-18DCE07B35B3}"/>
              </a:ext>
            </a:extLst>
          </p:cNvPr>
          <p:cNvSpPr>
            <a:spLocks noGrp="1"/>
          </p:cNvSpPr>
          <p:nvPr>
            <p:ph type="body" sz="quarter" idx="22"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2" name="text">
            <a:extLst>
              <a:ext uri="{FF2B5EF4-FFF2-40B4-BE49-F238E27FC236}">
                <a16:creationId xmlns:a16="http://schemas.microsoft.com/office/drawing/2014/main" id="{ED163BA7-607A-4338-909D-68CFFBD7600A}"/>
              </a:ext>
            </a:extLst>
          </p:cNvPr>
          <p:cNvSpPr>
            <a:spLocks noGrp="1"/>
          </p:cNvSpPr>
          <p:nvPr>
            <p:ph type="body" sz="quarter" idx="13" hasCustomPrompt="1"/>
          </p:nvPr>
        </p:nvSpPr>
        <p:spPr>
          <a:xfrm>
            <a:off x="184934" y="2967772"/>
            <a:ext cx="4192513" cy="1392627"/>
          </a:xfrm>
          <a:prstGeom prst="rect">
            <a:avLst/>
          </a:prstGeom>
        </p:spPr>
        <p:txBody>
          <a:bodyPr/>
          <a:lstStyle>
            <a:lvl1pPr marL="285750" indent="-285750">
              <a:lnSpc>
                <a:spcPct val="100000"/>
              </a:lnSpc>
              <a:buFont typeface="Arial" panose="020B0604020202020204" pitchFamily="34" charset="0"/>
              <a:buChar char="•"/>
              <a:defRPr sz="1600" b="0" baseline="0"/>
            </a:lvl1pPr>
            <a:lvl2pPr marL="285750" indent="-285750">
              <a:lnSpc>
                <a:spcPct val="100000"/>
              </a:lnSpc>
              <a:buFont typeface="Arial" panose="020B0604020202020204" pitchFamily="34" charset="0"/>
              <a:buChar char="•"/>
              <a:defRPr sz="1300" b="0"/>
            </a:lvl2pPr>
            <a:lvl3pPr marL="447675" indent="-174625">
              <a:lnSpc>
                <a:spcPct val="100000"/>
              </a:lnSpc>
              <a:buFont typeface="Arial" panose="020B0604020202020204" pitchFamily="34" charset="0"/>
              <a:buChar char="−"/>
              <a:defRPr sz="1400" b="0"/>
            </a:lvl3pPr>
            <a:lvl4pPr marL="623888" indent="-176213">
              <a:lnSpc>
                <a:spcPct val="100000"/>
              </a:lnSpc>
              <a:tabLst/>
              <a:defRPr sz="1400" b="0"/>
            </a:lvl4pPr>
            <a:lvl5pPr marL="809625" indent="-185738">
              <a:lnSpc>
                <a:spcPct val="100000"/>
              </a:lnSpc>
              <a:defRPr sz="1400" b="0"/>
            </a:lvl5pPr>
            <a:lvl6pPr marL="1714500" indent="0">
              <a:buNone/>
              <a:defRPr/>
            </a:lvl6pPr>
          </a:lstStyle>
          <a:p>
            <a:pPr lvl="0"/>
            <a:r>
              <a:rPr lang="en-US" dirty="0"/>
              <a:t>Click to add text</a:t>
            </a:r>
          </a:p>
          <a:p>
            <a:pPr lvl="2"/>
            <a:r>
              <a:rPr lang="en-US" dirty="0"/>
              <a:t>Second level</a:t>
            </a:r>
          </a:p>
          <a:p>
            <a:pPr lvl="3"/>
            <a:r>
              <a:rPr lang="en-US" dirty="0"/>
              <a:t>Third level</a:t>
            </a:r>
          </a:p>
          <a:p>
            <a:pPr lvl="4"/>
            <a:r>
              <a:rPr lang="en-US" dirty="0"/>
              <a:t>Fourth level</a:t>
            </a:r>
            <a:endParaRPr lang="en-GB" dirty="0"/>
          </a:p>
          <a:p>
            <a:pPr lvl="0"/>
            <a:endParaRPr lang="en-US" dirty="0"/>
          </a:p>
        </p:txBody>
      </p:sp>
      <p:sp>
        <p:nvSpPr>
          <p:cNvPr id="13" name="chart2">
            <a:extLst>
              <a:ext uri="{FF2B5EF4-FFF2-40B4-BE49-F238E27FC236}">
                <a16:creationId xmlns:a16="http://schemas.microsoft.com/office/drawing/2014/main" id="{02EE0290-D42D-46B3-90D1-FE34CB5BCDC7}"/>
              </a:ext>
            </a:extLst>
          </p:cNvPr>
          <p:cNvSpPr>
            <a:spLocks noGrp="1"/>
          </p:cNvSpPr>
          <p:nvPr>
            <p:ph type="chart" sz="quarter" idx="20"/>
          </p:nvPr>
        </p:nvSpPr>
        <p:spPr>
          <a:xfrm>
            <a:off x="4375224" y="2967772"/>
            <a:ext cx="4192513" cy="1407032"/>
          </a:xfrm>
          <a:prstGeom prst="rect">
            <a:avLst/>
          </a:prstGeom>
        </p:spPr>
        <p:txBody>
          <a:bodyPr/>
          <a:lstStyle>
            <a:lvl1pPr marL="0" indent="0">
              <a:lnSpc>
                <a:spcPct val="100000"/>
              </a:lnSpc>
              <a:buNone/>
              <a:defRPr/>
            </a:lvl1pPr>
          </a:lstStyle>
          <a:p>
            <a:r>
              <a:rPr lang="en-US" noProof="0" dirty="0"/>
              <a:t>Click icon to add chart</a:t>
            </a:r>
          </a:p>
        </p:txBody>
      </p:sp>
      <p:sp>
        <p:nvSpPr>
          <p:cNvPr id="16" name="title">
            <a:extLst>
              <a:ext uri="{FF2B5EF4-FFF2-40B4-BE49-F238E27FC236}">
                <a16:creationId xmlns:a16="http://schemas.microsoft.com/office/drawing/2014/main" id="{A490C622-6DD6-44F0-A49C-4857A617A9BA}"/>
              </a:ext>
            </a:extLst>
          </p:cNvPr>
          <p:cNvSpPr>
            <a:spLocks noGrp="1"/>
          </p:cNvSpPr>
          <p:nvPr>
            <p:ph type="body" sz="quarter" idx="10" hasCustomPrompt="1"/>
          </p:nvPr>
        </p:nvSpPr>
        <p:spPr>
          <a:xfrm>
            <a:off x="184934" y="175413"/>
            <a:ext cx="8453227"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11392942"/>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_chart_chart_tex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1">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6"/>
            <a:ext cx="8382801" cy="2154816"/>
          </a:xfrm>
          <a:prstGeom prst="rect">
            <a:avLst/>
          </a:prstGeom>
        </p:spPr>
        <p:txBody>
          <a:bodyPr numCol="2"/>
          <a:lstStyle>
            <a:lvl1pPr marL="0" indent="0">
              <a:lnSpc>
                <a:spcPct val="100000"/>
              </a:lnSpc>
              <a:buNone/>
              <a:defRPr/>
            </a:lvl1pPr>
          </a:lstStyle>
          <a:p>
            <a:r>
              <a:rPr lang="en-US" noProof="0" dirty="0"/>
              <a:t>Click icon to add chart</a:t>
            </a:r>
          </a:p>
        </p:txBody>
      </p:sp>
      <p:sp>
        <p:nvSpPr>
          <p:cNvPr id="10" name="source">
            <a:extLst>
              <a:ext uri="{FF2B5EF4-FFF2-40B4-BE49-F238E27FC236}">
                <a16:creationId xmlns:a16="http://schemas.microsoft.com/office/drawing/2014/main" id="{AB66D492-ADF7-413B-AB28-E5201DF96D47}"/>
              </a:ext>
            </a:extLst>
          </p:cNvPr>
          <p:cNvSpPr>
            <a:spLocks noGrp="1"/>
          </p:cNvSpPr>
          <p:nvPr>
            <p:ph type="body" sz="quarter" idx="21"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2" name="text">
            <a:extLst>
              <a:ext uri="{FF2B5EF4-FFF2-40B4-BE49-F238E27FC236}">
                <a16:creationId xmlns:a16="http://schemas.microsoft.com/office/drawing/2014/main" id="{ED163BA7-607A-4338-909D-68CFFBD7600A}"/>
              </a:ext>
            </a:extLst>
          </p:cNvPr>
          <p:cNvSpPr>
            <a:spLocks noGrp="1"/>
          </p:cNvSpPr>
          <p:nvPr>
            <p:ph type="body" sz="quarter" idx="13" hasCustomPrompt="1"/>
          </p:nvPr>
        </p:nvSpPr>
        <p:spPr>
          <a:xfrm>
            <a:off x="4375226" y="2953362"/>
            <a:ext cx="4192512" cy="1407038"/>
          </a:xfrm>
          <a:prstGeom prst="rect">
            <a:avLst/>
          </a:prstGeom>
        </p:spPr>
        <p:txBody>
          <a:bodyPr/>
          <a:lstStyle>
            <a:lvl1pPr marL="285750" indent="-285750">
              <a:lnSpc>
                <a:spcPct val="100000"/>
              </a:lnSpc>
              <a:buFont typeface="Arial" panose="020B0604020202020204" pitchFamily="34" charset="0"/>
              <a:buChar char="•"/>
              <a:defRPr sz="1600" b="0" baseline="0"/>
            </a:lvl1pPr>
            <a:lvl2pPr marL="285750" indent="-285750">
              <a:lnSpc>
                <a:spcPct val="100000"/>
              </a:lnSpc>
              <a:buFont typeface="Arial" panose="020B0604020202020204" pitchFamily="34" charset="0"/>
              <a:buChar char="•"/>
              <a:defRPr sz="1300" b="0"/>
            </a:lvl2pPr>
            <a:lvl3pPr marL="447675" indent="-174625">
              <a:lnSpc>
                <a:spcPct val="100000"/>
              </a:lnSpc>
              <a:buFont typeface="Arial" panose="020B0604020202020204" pitchFamily="34" charset="0"/>
              <a:buChar char="−"/>
              <a:defRPr sz="1400" b="0"/>
            </a:lvl3pPr>
            <a:lvl4pPr marL="623888" indent="-176213">
              <a:lnSpc>
                <a:spcPct val="100000"/>
              </a:lnSpc>
              <a:tabLst/>
              <a:defRPr sz="1400" b="0"/>
            </a:lvl4pPr>
            <a:lvl5pPr marL="809625" indent="-185738">
              <a:lnSpc>
                <a:spcPct val="100000"/>
              </a:lnSpc>
              <a:defRPr sz="1400" b="0"/>
            </a:lvl5pPr>
            <a:lvl6pPr marL="1714500" indent="0">
              <a:buNone/>
              <a:defRPr/>
            </a:lvl6pPr>
          </a:lstStyle>
          <a:p>
            <a:pPr lvl="0"/>
            <a:r>
              <a:rPr lang="en-US" dirty="0"/>
              <a:t>Click to add text</a:t>
            </a:r>
          </a:p>
          <a:p>
            <a:pPr lvl="2"/>
            <a:r>
              <a:rPr lang="en-US" dirty="0"/>
              <a:t>Second level</a:t>
            </a:r>
          </a:p>
          <a:p>
            <a:pPr lvl="3"/>
            <a:r>
              <a:rPr lang="en-US" dirty="0"/>
              <a:t>Third level</a:t>
            </a:r>
          </a:p>
          <a:p>
            <a:pPr lvl="4"/>
            <a:r>
              <a:rPr lang="en-US" dirty="0"/>
              <a:t>Fourth level</a:t>
            </a:r>
            <a:endParaRPr lang="en-GB" dirty="0"/>
          </a:p>
          <a:p>
            <a:pPr lvl="0"/>
            <a:endParaRPr lang="en-US" dirty="0"/>
          </a:p>
        </p:txBody>
      </p:sp>
      <p:sp>
        <p:nvSpPr>
          <p:cNvPr id="14" name="date_last_updated">
            <a:extLst>
              <a:ext uri="{FF2B5EF4-FFF2-40B4-BE49-F238E27FC236}">
                <a16:creationId xmlns:a16="http://schemas.microsoft.com/office/drawing/2014/main" id="{6B131B0F-2D01-4523-92C1-450B736CDFA8}"/>
              </a:ext>
            </a:extLst>
          </p:cNvPr>
          <p:cNvSpPr>
            <a:spLocks noGrp="1"/>
          </p:cNvSpPr>
          <p:nvPr>
            <p:ph type="body" sz="quarter" idx="22"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chart2">
            <a:extLst>
              <a:ext uri="{FF2B5EF4-FFF2-40B4-BE49-F238E27FC236}">
                <a16:creationId xmlns:a16="http://schemas.microsoft.com/office/drawing/2014/main" id="{02EE0290-D42D-46B3-90D1-FE34CB5BCDC7}"/>
              </a:ext>
            </a:extLst>
          </p:cNvPr>
          <p:cNvSpPr>
            <a:spLocks noGrp="1"/>
          </p:cNvSpPr>
          <p:nvPr>
            <p:ph type="chart" sz="quarter" idx="20"/>
          </p:nvPr>
        </p:nvSpPr>
        <p:spPr>
          <a:xfrm>
            <a:off x="184936" y="2953362"/>
            <a:ext cx="4192512" cy="1407037"/>
          </a:xfrm>
          <a:prstGeom prst="rect">
            <a:avLst/>
          </a:prstGeom>
        </p:spPr>
        <p:txBody>
          <a:bodyPr/>
          <a:lstStyle>
            <a:lvl1pPr marL="0" indent="0">
              <a:lnSpc>
                <a:spcPct val="100000"/>
              </a:lnSpc>
              <a:buNone/>
              <a:defRPr/>
            </a:lvl1pPr>
          </a:lstStyle>
          <a:p>
            <a:r>
              <a:rPr lang="en-US" noProof="0" dirty="0"/>
              <a:t>Click icon to add chart</a:t>
            </a:r>
          </a:p>
        </p:txBody>
      </p:sp>
      <p:sp>
        <p:nvSpPr>
          <p:cNvPr id="16" name="title">
            <a:extLst>
              <a:ext uri="{FF2B5EF4-FFF2-40B4-BE49-F238E27FC236}">
                <a16:creationId xmlns:a16="http://schemas.microsoft.com/office/drawing/2014/main" id="{A370EB08-EEA9-43E4-8FC6-A81CD0B22930}"/>
              </a:ext>
            </a:extLst>
          </p:cNvPr>
          <p:cNvSpPr>
            <a:spLocks noGrp="1"/>
          </p:cNvSpPr>
          <p:nvPr>
            <p:ph type="body" sz="quarter" idx="10" hasCustomPrompt="1"/>
          </p:nvPr>
        </p:nvSpPr>
        <p:spPr>
          <a:xfrm>
            <a:off x="184935" y="175413"/>
            <a:ext cx="8382800"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785860131"/>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_chart_text_char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1">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8382801" cy="1967957"/>
          </a:xfrm>
          <a:prstGeom prst="rect">
            <a:avLst/>
          </a:prstGeom>
        </p:spPr>
        <p:txBody>
          <a:bodyPr numCol="2"/>
          <a:lstStyle>
            <a:lvl1pPr marL="0" indent="0">
              <a:lnSpc>
                <a:spcPct val="100000"/>
              </a:lnSpc>
              <a:buNone/>
              <a:defRPr/>
            </a:lvl1pPr>
          </a:lstStyle>
          <a:p>
            <a:r>
              <a:rPr lang="en-US" noProof="0" dirty="0"/>
              <a:t>Click icon to add chart</a:t>
            </a:r>
          </a:p>
        </p:txBody>
      </p:sp>
      <p:sp>
        <p:nvSpPr>
          <p:cNvPr id="10" name="source">
            <a:extLst>
              <a:ext uri="{FF2B5EF4-FFF2-40B4-BE49-F238E27FC236}">
                <a16:creationId xmlns:a16="http://schemas.microsoft.com/office/drawing/2014/main" id="{2D071A6A-516B-4ABE-9FFA-0ED119638300}"/>
              </a:ext>
            </a:extLst>
          </p:cNvPr>
          <p:cNvSpPr>
            <a:spLocks noGrp="1"/>
          </p:cNvSpPr>
          <p:nvPr>
            <p:ph type="body" sz="quarter" idx="21"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4" name="date_last_updated">
            <a:extLst>
              <a:ext uri="{FF2B5EF4-FFF2-40B4-BE49-F238E27FC236}">
                <a16:creationId xmlns:a16="http://schemas.microsoft.com/office/drawing/2014/main" id="{F5347A32-0798-462B-971D-18DCE07B35B3}"/>
              </a:ext>
            </a:extLst>
          </p:cNvPr>
          <p:cNvSpPr>
            <a:spLocks noGrp="1"/>
          </p:cNvSpPr>
          <p:nvPr>
            <p:ph type="body" sz="quarter" idx="22"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3" name="chart2">
            <a:extLst>
              <a:ext uri="{FF2B5EF4-FFF2-40B4-BE49-F238E27FC236}">
                <a16:creationId xmlns:a16="http://schemas.microsoft.com/office/drawing/2014/main" id="{02EE0290-D42D-46B3-90D1-FE34CB5BCDC7}"/>
              </a:ext>
            </a:extLst>
          </p:cNvPr>
          <p:cNvSpPr>
            <a:spLocks noGrp="1"/>
          </p:cNvSpPr>
          <p:nvPr>
            <p:ph type="chart" sz="quarter" idx="20"/>
          </p:nvPr>
        </p:nvSpPr>
        <p:spPr>
          <a:xfrm>
            <a:off x="184936" y="2673493"/>
            <a:ext cx="8382802" cy="1701311"/>
          </a:xfrm>
          <a:prstGeom prst="rect">
            <a:avLst/>
          </a:prstGeom>
        </p:spPr>
        <p:txBody>
          <a:bodyPr/>
          <a:lstStyle>
            <a:lvl1pPr marL="0" indent="0">
              <a:lnSpc>
                <a:spcPct val="100000"/>
              </a:lnSpc>
              <a:buNone/>
              <a:defRPr/>
            </a:lvl1pPr>
          </a:lstStyle>
          <a:p>
            <a:r>
              <a:rPr lang="en-US" noProof="0" dirty="0"/>
              <a:t>Click icon to add chart</a:t>
            </a:r>
          </a:p>
        </p:txBody>
      </p:sp>
      <p:sp>
        <p:nvSpPr>
          <p:cNvPr id="15" name="title">
            <a:extLst>
              <a:ext uri="{FF2B5EF4-FFF2-40B4-BE49-F238E27FC236}">
                <a16:creationId xmlns:a16="http://schemas.microsoft.com/office/drawing/2014/main" id="{F841261D-8A17-48D9-872F-F8E623B96375}"/>
              </a:ext>
            </a:extLst>
          </p:cNvPr>
          <p:cNvSpPr>
            <a:spLocks noGrp="1"/>
          </p:cNvSpPr>
          <p:nvPr>
            <p:ph type="body" sz="quarter" idx="10" hasCustomPrompt="1"/>
          </p:nvPr>
        </p:nvSpPr>
        <p:spPr>
          <a:xfrm>
            <a:off x="184934" y="175413"/>
            <a:ext cx="8382801"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3997532993"/>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_cover_withtree">
    <p:spTree>
      <p:nvGrpSpPr>
        <p:cNvPr id="1" name=""/>
        <p:cNvGrpSpPr/>
        <p:nvPr/>
      </p:nvGrpSpPr>
      <p:grpSpPr>
        <a:xfrm>
          <a:off x="0" y="0"/>
          <a:ext cx="0" cy="0"/>
          <a:chOff x="0" y="0"/>
          <a:chExt cx="0" cy="0"/>
        </a:xfrm>
      </p:grpSpPr>
      <p:sp>
        <p:nvSpPr>
          <p:cNvPr id="9" name="title">
            <a:extLst>
              <a:ext uri="{FF2B5EF4-FFF2-40B4-BE49-F238E27FC236}">
                <a16:creationId xmlns:a16="http://schemas.microsoft.com/office/drawing/2014/main" id="{BBEEF012-FEEA-4DDC-A240-BF8F6868B7B7}"/>
              </a:ext>
            </a:extLst>
          </p:cNvPr>
          <p:cNvSpPr>
            <a:spLocks noGrp="1"/>
          </p:cNvSpPr>
          <p:nvPr>
            <p:ph type="ctrTitle" hasCustomPrompt="1"/>
          </p:nvPr>
        </p:nvSpPr>
        <p:spPr>
          <a:xfrm>
            <a:off x="2837606" y="827617"/>
            <a:ext cx="5112709" cy="1744133"/>
          </a:xfrm>
          <a:prstGeom prst="rect">
            <a:avLst/>
          </a:prstGeom>
        </p:spPr>
        <p:txBody>
          <a:bodyPr anchor="t" anchorCtr="0">
            <a:normAutofit/>
          </a:bodyPr>
          <a:lstStyle>
            <a:lvl1pPr algn="l">
              <a:lnSpc>
                <a:spcPct val="100000"/>
              </a:lnSpc>
              <a:defRPr sz="3200">
                <a:solidFill>
                  <a:srgbClr val="53565A"/>
                </a:solidFill>
              </a:defRPr>
            </a:lvl1pPr>
          </a:lstStyle>
          <a:p>
            <a:r>
              <a:rPr lang="en-US" noProof="0" dirty="0"/>
              <a:t>Click to edit title max over 2x lines</a:t>
            </a:r>
          </a:p>
        </p:txBody>
      </p:sp>
      <p:sp>
        <p:nvSpPr>
          <p:cNvPr id="11" name="author">
            <a:extLst>
              <a:ext uri="{FF2B5EF4-FFF2-40B4-BE49-F238E27FC236}">
                <a16:creationId xmlns:a16="http://schemas.microsoft.com/office/drawing/2014/main" id="{CB3B6962-2049-405A-9233-23BEC88D2083}"/>
              </a:ext>
            </a:extLst>
          </p:cNvPr>
          <p:cNvSpPr>
            <a:spLocks noGrp="1"/>
          </p:cNvSpPr>
          <p:nvPr>
            <p:ph type="body" sz="quarter" idx="19"/>
          </p:nvPr>
        </p:nvSpPr>
        <p:spPr>
          <a:xfrm>
            <a:off x="4927613" y="4753168"/>
            <a:ext cx="3954960" cy="257690"/>
          </a:xfrm>
          <a:prstGeom prst="rect">
            <a:avLst/>
          </a:prstGeom>
        </p:spPr>
        <p:txBody>
          <a:bodyPr>
            <a:normAutofit/>
          </a:bodyPr>
          <a:lstStyle>
            <a:lvl1pPr marL="0" indent="0" algn="l">
              <a:lnSpc>
                <a:spcPct val="150000"/>
              </a:lnSpc>
              <a:spcBef>
                <a:spcPts val="0"/>
              </a:spcBef>
              <a:buNone/>
              <a:defRPr sz="1200" b="0"/>
            </a:lvl1pPr>
            <a:lvl2pPr marL="0" indent="0">
              <a:buNone/>
              <a:defRPr sz="1000"/>
            </a:lvl2pPr>
            <a:lvl3pPr marL="0" indent="0">
              <a:buNone/>
              <a:defRPr sz="1000"/>
            </a:lvl3pPr>
            <a:lvl4pPr marL="0" indent="0">
              <a:buNone/>
              <a:defRPr sz="1000"/>
            </a:lvl4pPr>
            <a:lvl5pPr marL="0" indent="0">
              <a:buNone/>
              <a:defRPr sz="1000"/>
            </a:lvl5pPr>
          </a:lstStyle>
          <a:p>
            <a:pPr lvl="0"/>
            <a:endParaRPr lang="de-DE" dirty="0"/>
          </a:p>
        </p:txBody>
      </p:sp>
      <p:sp>
        <p:nvSpPr>
          <p:cNvPr id="19" name="date">
            <a:extLst>
              <a:ext uri="{FF2B5EF4-FFF2-40B4-BE49-F238E27FC236}">
                <a16:creationId xmlns:a16="http://schemas.microsoft.com/office/drawing/2014/main" id="{F740CD78-0A09-44B2-9B1C-03F96120E052}"/>
              </a:ext>
            </a:extLst>
          </p:cNvPr>
          <p:cNvSpPr>
            <a:spLocks noGrp="1"/>
          </p:cNvSpPr>
          <p:nvPr>
            <p:ph type="body" sz="quarter" idx="20"/>
          </p:nvPr>
        </p:nvSpPr>
        <p:spPr>
          <a:xfrm>
            <a:off x="576263" y="4779582"/>
            <a:ext cx="3954960" cy="257690"/>
          </a:xfrm>
          <a:prstGeom prst="rect">
            <a:avLst/>
          </a:prstGeom>
        </p:spPr>
        <p:txBody>
          <a:bodyPr>
            <a:normAutofit/>
          </a:bodyPr>
          <a:lstStyle>
            <a:lvl1pPr marL="0" indent="0" algn="l">
              <a:lnSpc>
                <a:spcPct val="150000"/>
              </a:lnSpc>
              <a:spcBef>
                <a:spcPts val="0"/>
              </a:spcBef>
              <a:buNone/>
              <a:defRPr sz="1200" b="0"/>
            </a:lvl1pPr>
            <a:lvl2pPr marL="0" indent="0">
              <a:buNone/>
              <a:defRPr sz="1000"/>
            </a:lvl2pPr>
            <a:lvl3pPr marL="0" indent="0">
              <a:buNone/>
              <a:defRPr sz="1000"/>
            </a:lvl3pPr>
            <a:lvl4pPr marL="0" indent="0">
              <a:buNone/>
              <a:defRPr sz="1000"/>
            </a:lvl4pPr>
            <a:lvl5pPr marL="0" indent="0">
              <a:buNone/>
              <a:defRPr sz="1000"/>
            </a:lvl5pPr>
          </a:lstStyle>
          <a:p>
            <a:pPr lvl="0"/>
            <a:endParaRPr lang="de-DE" dirty="0"/>
          </a:p>
        </p:txBody>
      </p:sp>
      <p:pic>
        <p:nvPicPr>
          <p:cNvPr id="1026" name="Picture 2" descr="Go to journal home page - Food Policy">
            <a:extLst>
              <a:ext uri="{FF2B5EF4-FFF2-40B4-BE49-F238E27FC236}">
                <a16:creationId xmlns:a16="http://schemas.microsoft.com/office/drawing/2014/main" id="{FE8B3776-C04A-D5F4-4BAB-99ACAC97D6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7833"/>
            <a:ext cx="2231136" cy="297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848474"/>
      </p:ext>
    </p:extLst>
  </p:cSld>
  <p:clrMapOvr>
    <a:masterClrMapping/>
  </p:clrMapOvr>
  <p:extLst>
    <p:ext uri="{DCECCB84-F9BA-43D5-87BE-67443E8EF086}">
      <p15:sldGuideLst xmlns:p15="http://schemas.microsoft.com/office/powerpoint/2012/main">
        <p15:guide id="1" pos="363">
          <p15:clr>
            <a:srgbClr val="FBAE40"/>
          </p15:clr>
        </p15:guide>
        <p15:guide id="2" pos="2699">
          <p15:clr>
            <a:srgbClr val="FBAE40"/>
          </p15:clr>
        </p15:guide>
        <p15:guide id="3" pos="2880">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_chart_table_table">
    <p:spTree>
      <p:nvGrpSpPr>
        <p:cNvPr id="1" name=""/>
        <p:cNvGrpSpPr/>
        <p:nvPr/>
      </p:nvGrpSpPr>
      <p:grpSpPr>
        <a:xfrm>
          <a:off x="0" y="0"/>
          <a:ext cx="0" cy="0"/>
          <a:chOff x="0" y="0"/>
          <a:chExt cx="0" cy="0"/>
        </a:xfrm>
      </p:grpSpPr>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4" y="715533"/>
            <a:ext cx="8382798" cy="2232058"/>
          </a:xfrm>
          <a:prstGeom prst="rect">
            <a:avLst/>
          </a:prstGeom>
        </p:spPr>
        <p:txBody>
          <a:bodyPr numCol="2">
            <a:normAutofit/>
          </a:bodyPr>
          <a:lstStyle>
            <a:lvl1pPr marL="0" indent="0">
              <a:lnSpc>
                <a:spcPct val="100000"/>
              </a:lnSpc>
              <a:buNone/>
              <a:defRPr/>
            </a:lvl1pPr>
          </a:lstStyle>
          <a:p>
            <a:r>
              <a:rPr lang="en-US" noProof="0" dirty="0"/>
              <a:t>Click icon to add chart</a:t>
            </a:r>
          </a:p>
        </p:txBody>
      </p:sp>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10" name="table1">
            <a:extLst>
              <a:ext uri="{FF2B5EF4-FFF2-40B4-BE49-F238E27FC236}">
                <a16:creationId xmlns:a16="http://schemas.microsoft.com/office/drawing/2014/main" id="{577C89E8-D9F1-41F0-BFE5-270E8EB55521}"/>
              </a:ext>
            </a:extLst>
          </p:cNvPr>
          <p:cNvSpPr>
            <a:spLocks noGrp="1"/>
          </p:cNvSpPr>
          <p:nvPr>
            <p:ph type="tbl" sz="quarter" idx="16"/>
          </p:nvPr>
        </p:nvSpPr>
        <p:spPr>
          <a:xfrm>
            <a:off x="184934" y="3069333"/>
            <a:ext cx="8382800" cy="1083692"/>
          </a:xfrm>
          <a:prstGeom prst="rect">
            <a:avLst/>
          </a:prstGeom>
        </p:spPr>
        <p:txBody>
          <a:bodyPr/>
          <a:lstStyle>
            <a:lvl1pPr marL="0" indent="0">
              <a:lnSpc>
                <a:spcPct val="100000"/>
              </a:lnSpc>
              <a:buNone/>
              <a:defRPr/>
            </a:lvl1pPr>
          </a:lstStyle>
          <a:p>
            <a:r>
              <a:rPr lang="en-US" noProof="0" dirty="0"/>
              <a:t>Click icon to add table</a:t>
            </a:r>
          </a:p>
        </p:txBody>
      </p:sp>
      <p:sp>
        <p:nvSpPr>
          <p:cNvPr id="12" name="source">
            <a:extLst>
              <a:ext uri="{FF2B5EF4-FFF2-40B4-BE49-F238E27FC236}">
                <a16:creationId xmlns:a16="http://schemas.microsoft.com/office/drawing/2014/main" id="{CEBDC978-166A-4547-8162-D8A2B948F4E7}"/>
              </a:ext>
            </a:extLst>
          </p:cNvPr>
          <p:cNvSpPr>
            <a:spLocks noGrp="1"/>
          </p:cNvSpPr>
          <p:nvPr>
            <p:ph type="body" sz="quarter" idx="21"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09CAA783-7251-48EE-86A7-7C937D9D8461}"/>
              </a:ext>
            </a:extLst>
          </p:cNvPr>
          <p:cNvSpPr>
            <a:spLocks noGrp="1"/>
          </p:cNvSpPr>
          <p:nvPr>
            <p:ph type="body" sz="quarter" idx="22"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6" name="title">
            <a:extLst>
              <a:ext uri="{FF2B5EF4-FFF2-40B4-BE49-F238E27FC236}">
                <a16:creationId xmlns:a16="http://schemas.microsoft.com/office/drawing/2014/main" id="{FF83D0BB-B4E1-4701-9226-648260A7342C}"/>
              </a:ext>
            </a:extLst>
          </p:cNvPr>
          <p:cNvSpPr>
            <a:spLocks noGrp="1"/>
          </p:cNvSpPr>
          <p:nvPr>
            <p:ph type="body" sz="quarter" idx="10" hasCustomPrompt="1"/>
          </p:nvPr>
        </p:nvSpPr>
        <p:spPr>
          <a:xfrm>
            <a:off x="184934" y="175413"/>
            <a:ext cx="8382797" cy="424090"/>
          </a:xfrm>
        </p:spPr>
        <p:txBody>
          <a:bodyPr>
            <a:normAutofit/>
          </a:bodyPr>
          <a:lstStyle>
            <a:lvl1pPr marL="0" indent="0">
              <a:buNone/>
              <a:defRPr sz="1800">
                <a:latin typeface="+mj-lt"/>
              </a:defRPr>
            </a:lvl1pPr>
          </a:lstStyle>
          <a:p>
            <a:pPr lvl="0"/>
            <a:r>
              <a:rPr lang="en-US" dirty="0"/>
              <a:t>Title</a:t>
            </a:r>
          </a:p>
        </p:txBody>
      </p:sp>
      <p:sp>
        <p:nvSpPr>
          <p:cNvPr id="14" name="table2">
            <a:extLst>
              <a:ext uri="{FF2B5EF4-FFF2-40B4-BE49-F238E27FC236}">
                <a16:creationId xmlns:a16="http://schemas.microsoft.com/office/drawing/2014/main" id="{30931165-4D90-4C55-8A5F-1AD04AEF781E}"/>
              </a:ext>
            </a:extLst>
          </p:cNvPr>
          <p:cNvSpPr>
            <a:spLocks noGrp="1"/>
          </p:cNvSpPr>
          <p:nvPr>
            <p:ph type="tbl" sz="quarter" idx="20"/>
          </p:nvPr>
        </p:nvSpPr>
        <p:spPr>
          <a:xfrm>
            <a:off x="184934" y="4153025"/>
            <a:ext cx="8382800" cy="569233"/>
          </a:xfrm>
          <a:prstGeom prst="rect">
            <a:avLst/>
          </a:prstGeom>
        </p:spPr>
        <p:txBody>
          <a:bodyPr/>
          <a:lstStyle>
            <a:lvl1pPr marL="0" indent="0">
              <a:lnSpc>
                <a:spcPct val="100000"/>
              </a:lnSpc>
              <a:buNone/>
              <a:defRPr/>
            </a:lvl1pPr>
          </a:lstStyle>
          <a:p>
            <a:r>
              <a:rPr lang="en-US" noProof="0" dirty="0"/>
              <a:t>Click icon to add table</a:t>
            </a:r>
          </a:p>
        </p:txBody>
      </p:sp>
    </p:spTree>
    <p:extLst>
      <p:ext uri="{BB962C8B-B14F-4D97-AF65-F5344CB8AC3E}">
        <p14:creationId xmlns:p14="http://schemas.microsoft.com/office/powerpoint/2010/main" val="1226774283"/>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_chart_char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1">
            <a:extLst>
              <a:ext uri="{FF2B5EF4-FFF2-40B4-BE49-F238E27FC236}">
                <a16:creationId xmlns:a16="http://schemas.microsoft.com/office/drawing/2014/main" id="{F8044D79-A8CB-418C-A19D-8457C47CD9E7}"/>
              </a:ext>
            </a:extLst>
          </p:cNvPr>
          <p:cNvSpPr>
            <a:spLocks noGrp="1"/>
          </p:cNvSpPr>
          <p:nvPr>
            <p:ph type="chart" sz="quarter" idx="15"/>
          </p:nvPr>
        </p:nvSpPr>
        <p:spPr>
          <a:xfrm>
            <a:off x="0" y="682519"/>
            <a:ext cx="9144000" cy="1970644"/>
          </a:xfrm>
          <a:prstGeom prst="rect">
            <a:avLst/>
          </a:prstGeom>
        </p:spPr>
        <p:txBody>
          <a:bodyPr wrap="square" numCol="1"/>
          <a:lstStyle>
            <a:lvl1pPr marL="0" indent="0">
              <a:lnSpc>
                <a:spcPct val="100000"/>
              </a:lnSpc>
              <a:buNone/>
              <a:defRPr/>
            </a:lvl1pPr>
          </a:lstStyle>
          <a:p>
            <a:r>
              <a:rPr lang="en-US" noProof="0" dirty="0"/>
              <a:t>Click icon to add chart</a:t>
            </a:r>
          </a:p>
        </p:txBody>
      </p:sp>
      <p:sp>
        <p:nvSpPr>
          <p:cNvPr id="10" name="source">
            <a:extLst>
              <a:ext uri="{FF2B5EF4-FFF2-40B4-BE49-F238E27FC236}">
                <a16:creationId xmlns:a16="http://schemas.microsoft.com/office/drawing/2014/main" id="{A96B0A85-4420-44AD-B833-961433EF4EA2}"/>
              </a:ext>
            </a:extLst>
          </p:cNvPr>
          <p:cNvSpPr>
            <a:spLocks noGrp="1"/>
          </p:cNvSpPr>
          <p:nvPr>
            <p:ph type="body" sz="quarter" idx="21"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7D76F500-8393-4E33-B05E-796406A6821F}"/>
              </a:ext>
            </a:extLst>
          </p:cNvPr>
          <p:cNvSpPr>
            <a:spLocks noGrp="1"/>
          </p:cNvSpPr>
          <p:nvPr>
            <p:ph type="body" sz="quarter" idx="22"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2" name="chart2">
            <a:extLst>
              <a:ext uri="{FF2B5EF4-FFF2-40B4-BE49-F238E27FC236}">
                <a16:creationId xmlns:a16="http://schemas.microsoft.com/office/drawing/2014/main" id="{FC59759A-F779-42E5-A177-2932777F5247}"/>
              </a:ext>
            </a:extLst>
          </p:cNvPr>
          <p:cNvSpPr>
            <a:spLocks noGrp="1"/>
          </p:cNvSpPr>
          <p:nvPr>
            <p:ph type="chart" sz="quarter" idx="20"/>
          </p:nvPr>
        </p:nvSpPr>
        <p:spPr>
          <a:xfrm>
            <a:off x="-1" y="2653162"/>
            <a:ext cx="9143999" cy="1790245"/>
          </a:xfrm>
          <a:prstGeom prst="rect">
            <a:avLst/>
          </a:prstGeom>
        </p:spPr>
        <p:txBody>
          <a:bodyPr numCol="1"/>
          <a:lstStyle>
            <a:lvl1pPr marL="0" indent="0">
              <a:lnSpc>
                <a:spcPct val="100000"/>
              </a:lnSpc>
              <a:buNone/>
              <a:defRPr/>
            </a:lvl1pPr>
          </a:lstStyle>
          <a:p>
            <a:r>
              <a:rPr lang="en-US" noProof="0" dirty="0"/>
              <a:t>Click icon to add chart</a:t>
            </a:r>
          </a:p>
        </p:txBody>
      </p:sp>
      <p:sp>
        <p:nvSpPr>
          <p:cNvPr id="15" name="title">
            <a:extLst>
              <a:ext uri="{FF2B5EF4-FFF2-40B4-BE49-F238E27FC236}">
                <a16:creationId xmlns:a16="http://schemas.microsoft.com/office/drawing/2014/main" id="{8BB93A9C-AFEC-42DE-B8AD-9569D62E7613}"/>
              </a:ext>
            </a:extLst>
          </p:cNvPr>
          <p:cNvSpPr>
            <a:spLocks noGrp="1"/>
          </p:cNvSpPr>
          <p:nvPr>
            <p:ph type="body" sz="quarter" idx="10" hasCustomPrompt="1"/>
          </p:nvPr>
        </p:nvSpPr>
        <p:spPr>
          <a:xfrm>
            <a:off x="184935" y="175413"/>
            <a:ext cx="8339146"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220270080"/>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_chart_chart_chart_char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1">
            <a:extLst>
              <a:ext uri="{FF2B5EF4-FFF2-40B4-BE49-F238E27FC236}">
                <a16:creationId xmlns:a16="http://schemas.microsoft.com/office/drawing/2014/main" id="{F8044D79-A8CB-418C-A19D-8457C47CD9E7}"/>
              </a:ext>
            </a:extLst>
          </p:cNvPr>
          <p:cNvSpPr>
            <a:spLocks noGrp="1"/>
          </p:cNvSpPr>
          <p:nvPr>
            <p:ph type="chart" sz="quarter" idx="15"/>
          </p:nvPr>
        </p:nvSpPr>
        <p:spPr>
          <a:xfrm>
            <a:off x="184936" y="715533"/>
            <a:ext cx="4192511" cy="1856217"/>
          </a:xfrm>
          <a:prstGeom prst="rect">
            <a:avLst/>
          </a:prstGeom>
        </p:spPr>
        <p:txBody>
          <a:bodyPr/>
          <a:lstStyle>
            <a:lvl1pPr marL="0" indent="0">
              <a:lnSpc>
                <a:spcPct val="100000"/>
              </a:lnSpc>
              <a:buNone/>
              <a:defRPr/>
            </a:lvl1pPr>
          </a:lstStyle>
          <a:p>
            <a:r>
              <a:rPr lang="en-US" noProof="0" dirty="0"/>
              <a:t>Click icon to add chart</a:t>
            </a:r>
          </a:p>
        </p:txBody>
      </p:sp>
      <p:sp>
        <p:nvSpPr>
          <p:cNvPr id="12" name="chart3">
            <a:extLst>
              <a:ext uri="{FF2B5EF4-FFF2-40B4-BE49-F238E27FC236}">
                <a16:creationId xmlns:a16="http://schemas.microsoft.com/office/drawing/2014/main" id="{FC59759A-F779-42E5-A177-2932777F5247}"/>
              </a:ext>
            </a:extLst>
          </p:cNvPr>
          <p:cNvSpPr>
            <a:spLocks noGrp="1"/>
          </p:cNvSpPr>
          <p:nvPr>
            <p:ph type="chart" sz="quarter" idx="20"/>
          </p:nvPr>
        </p:nvSpPr>
        <p:spPr>
          <a:xfrm>
            <a:off x="184936" y="2653162"/>
            <a:ext cx="4192511" cy="1738617"/>
          </a:xfrm>
          <a:prstGeom prst="rect">
            <a:avLst/>
          </a:prstGeom>
        </p:spPr>
        <p:txBody>
          <a:bodyPr/>
          <a:lstStyle>
            <a:lvl1pPr marL="0" indent="0">
              <a:lnSpc>
                <a:spcPct val="100000"/>
              </a:lnSpc>
              <a:buNone/>
              <a:defRPr/>
            </a:lvl1pPr>
          </a:lstStyle>
          <a:p>
            <a:r>
              <a:rPr lang="en-US" noProof="0" dirty="0"/>
              <a:t>Click icon to add chart</a:t>
            </a:r>
          </a:p>
        </p:txBody>
      </p:sp>
      <p:sp>
        <p:nvSpPr>
          <p:cNvPr id="10" name="chart2">
            <a:extLst>
              <a:ext uri="{FF2B5EF4-FFF2-40B4-BE49-F238E27FC236}">
                <a16:creationId xmlns:a16="http://schemas.microsoft.com/office/drawing/2014/main" id="{FE0C0BAD-5DF1-4A85-92D6-13CEAD6E894D}"/>
              </a:ext>
            </a:extLst>
          </p:cNvPr>
          <p:cNvSpPr>
            <a:spLocks noGrp="1"/>
          </p:cNvSpPr>
          <p:nvPr>
            <p:ph type="chart" sz="quarter" idx="21"/>
          </p:nvPr>
        </p:nvSpPr>
        <p:spPr>
          <a:xfrm>
            <a:off x="4375226" y="700086"/>
            <a:ext cx="4192511" cy="1871664"/>
          </a:xfrm>
          <a:prstGeom prst="rect">
            <a:avLst/>
          </a:prstGeom>
        </p:spPr>
        <p:txBody>
          <a:bodyPr/>
          <a:lstStyle>
            <a:lvl1pPr marL="0" indent="0">
              <a:lnSpc>
                <a:spcPct val="100000"/>
              </a:lnSpc>
              <a:buNone/>
              <a:defRPr/>
            </a:lvl1pPr>
          </a:lstStyle>
          <a:p>
            <a:r>
              <a:rPr lang="en-US" noProof="0" dirty="0"/>
              <a:t>Click icon to add chart</a:t>
            </a:r>
          </a:p>
        </p:txBody>
      </p:sp>
      <p:sp>
        <p:nvSpPr>
          <p:cNvPr id="13" name="chart4">
            <a:extLst>
              <a:ext uri="{FF2B5EF4-FFF2-40B4-BE49-F238E27FC236}">
                <a16:creationId xmlns:a16="http://schemas.microsoft.com/office/drawing/2014/main" id="{E7FC56FA-7732-4B34-B91A-46329D507998}"/>
              </a:ext>
            </a:extLst>
          </p:cNvPr>
          <p:cNvSpPr>
            <a:spLocks noGrp="1"/>
          </p:cNvSpPr>
          <p:nvPr>
            <p:ph type="chart" sz="quarter" idx="22"/>
          </p:nvPr>
        </p:nvSpPr>
        <p:spPr>
          <a:xfrm>
            <a:off x="4375226" y="2653162"/>
            <a:ext cx="4192511" cy="1738617"/>
          </a:xfrm>
          <a:prstGeom prst="rect">
            <a:avLst/>
          </a:prstGeom>
        </p:spPr>
        <p:txBody>
          <a:bodyPr/>
          <a:lstStyle>
            <a:lvl1pPr marL="0" indent="0">
              <a:lnSpc>
                <a:spcPct val="100000"/>
              </a:lnSpc>
              <a:buNone/>
              <a:defRPr/>
            </a:lvl1pPr>
          </a:lstStyle>
          <a:p>
            <a:r>
              <a:rPr lang="en-US" noProof="0" dirty="0"/>
              <a:t>Click icon to add chart</a:t>
            </a:r>
          </a:p>
        </p:txBody>
      </p:sp>
      <p:sp>
        <p:nvSpPr>
          <p:cNvPr id="14" name="source">
            <a:extLst>
              <a:ext uri="{FF2B5EF4-FFF2-40B4-BE49-F238E27FC236}">
                <a16:creationId xmlns:a16="http://schemas.microsoft.com/office/drawing/2014/main" id="{83E2AFED-5D90-42DF-9DBF-4F22145B5D67}"/>
              </a:ext>
            </a:extLst>
          </p:cNvPr>
          <p:cNvSpPr>
            <a:spLocks noGrp="1"/>
          </p:cNvSpPr>
          <p:nvPr>
            <p:ph type="body" sz="quarter" idx="23"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5" name="date_last_updated">
            <a:extLst>
              <a:ext uri="{FF2B5EF4-FFF2-40B4-BE49-F238E27FC236}">
                <a16:creationId xmlns:a16="http://schemas.microsoft.com/office/drawing/2014/main" id="{1BF58F45-2EC0-47DA-B856-494F79C28BCE}"/>
              </a:ext>
            </a:extLst>
          </p:cNvPr>
          <p:cNvSpPr>
            <a:spLocks noGrp="1"/>
          </p:cNvSpPr>
          <p:nvPr>
            <p:ph type="body" sz="quarter" idx="24"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7" name="title">
            <a:extLst>
              <a:ext uri="{FF2B5EF4-FFF2-40B4-BE49-F238E27FC236}">
                <a16:creationId xmlns:a16="http://schemas.microsoft.com/office/drawing/2014/main" id="{C6922505-C2B8-4766-AAB4-CB9B82B55406}"/>
              </a:ext>
            </a:extLst>
          </p:cNvPr>
          <p:cNvSpPr>
            <a:spLocks noGrp="1"/>
          </p:cNvSpPr>
          <p:nvPr>
            <p:ph type="body" sz="quarter" idx="10" hasCustomPrompt="1"/>
          </p:nvPr>
        </p:nvSpPr>
        <p:spPr>
          <a:xfrm>
            <a:off x="184935" y="175413"/>
            <a:ext cx="8382802"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608631377"/>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_section">
    <p:spTree>
      <p:nvGrpSpPr>
        <p:cNvPr id="1" name=""/>
        <p:cNvGrpSpPr/>
        <p:nvPr/>
      </p:nvGrpSpPr>
      <p:grpSpPr>
        <a:xfrm>
          <a:off x="0" y="0"/>
          <a:ext cx="0" cy="0"/>
          <a:chOff x="0" y="0"/>
          <a:chExt cx="0" cy="0"/>
        </a:xfrm>
      </p:grpSpPr>
      <p:pic>
        <p:nvPicPr>
          <p:cNvPr id="5" name="Picture 4"/>
          <p:cNvPicPr>
            <a:picLocks noChangeAspect="1"/>
          </p:cNvPicPr>
          <p:nvPr/>
        </p:nvPicPr>
        <p:blipFill>
          <a:blip r:embed="rId2">
            <a:grayscl/>
            <a:extLst>
              <a:ext uri="{28A0092B-C50C-407E-A947-70E740481C1C}">
                <a14:useLocalDpi xmlns:a14="http://schemas.microsoft.com/office/drawing/2010/main" val="0"/>
              </a:ext>
            </a:extLst>
          </a:blip>
          <a:stretch>
            <a:fillRect/>
          </a:stretch>
        </p:blipFill>
        <p:spPr>
          <a:xfrm>
            <a:off x="-1" y="-431800"/>
            <a:ext cx="9138993" cy="1229461"/>
          </a:xfrm>
          <a:prstGeom prst="rect">
            <a:avLst/>
          </a:prstGeom>
        </p:spPr>
      </p:pic>
      <p:sp>
        <p:nvSpPr>
          <p:cNvPr id="7" name="title"/>
          <p:cNvSpPr>
            <a:spLocks noGrp="1"/>
          </p:cNvSpPr>
          <p:nvPr>
            <p:ph type="body" sz="quarter" idx="15" hasCustomPrompt="1"/>
          </p:nvPr>
        </p:nvSpPr>
        <p:spPr>
          <a:xfrm>
            <a:off x="1084593" y="1215416"/>
            <a:ext cx="6974815" cy="1413483"/>
          </a:xfrm>
          <a:prstGeom prst="rect">
            <a:avLst/>
          </a:prstGeom>
        </p:spPr>
        <p:txBody>
          <a:bodyPr anchor="b">
            <a:noAutofit/>
          </a:bodyPr>
          <a:lstStyle>
            <a:lvl1pPr marL="0" indent="0" algn="ctr">
              <a:lnSpc>
                <a:spcPct val="100000"/>
              </a:lnSpc>
              <a:buNone/>
              <a:defRPr sz="4000">
                <a:solidFill>
                  <a:schemeClr val="tx1"/>
                </a:solidFill>
              </a:defRPr>
            </a:lvl1pPr>
            <a:lvl2pPr marL="342900" indent="0">
              <a:lnSpc>
                <a:spcPts val="3600"/>
              </a:lnSpc>
              <a:buNone/>
              <a:defRPr sz="3000">
                <a:solidFill>
                  <a:srgbClr val="FF6C00"/>
                </a:solidFill>
              </a:defRPr>
            </a:lvl2pPr>
            <a:lvl3pPr marL="685800" indent="0">
              <a:lnSpc>
                <a:spcPts val="3600"/>
              </a:lnSpc>
              <a:buNone/>
              <a:defRPr sz="3000">
                <a:solidFill>
                  <a:srgbClr val="FF6C00"/>
                </a:solidFill>
              </a:defRPr>
            </a:lvl3pPr>
            <a:lvl4pPr marL="1028700" indent="0">
              <a:lnSpc>
                <a:spcPts val="3600"/>
              </a:lnSpc>
              <a:buNone/>
              <a:defRPr sz="3000">
                <a:solidFill>
                  <a:srgbClr val="FF6C00"/>
                </a:solidFill>
              </a:defRPr>
            </a:lvl4pPr>
            <a:lvl5pPr marL="1371600" indent="0">
              <a:lnSpc>
                <a:spcPts val="3600"/>
              </a:lnSpc>
              <a:buNone/>
              <a:defRPr sz="3000">
                <a:solidFill>
                  <a:srgbClr val="FF6C00"/>
                </a:solidFill>
              </a:defRPr>
            </a:lvl5pPr>
          </a:lstStyle>
          <a:p>
            <a:pPr lvl="0"/>
            <a:r>
              <a:rPr lang="en-US" dirty="0"/>
              <a:t>Click to edit title</a:t>
            </a:r>
            <a:br>
              <a:rPr lang="en-US" dirty="0"/>
            </a:br>
            <a:r>
              <a:rPr lang="en-US" dirty="0"/>
              <a:t>max over 2 lines</a:t>
            </a:r>
            <a:endParaRPr lang="de-DE" dirty="0"/>
          </a:p>
        </p:txBody>
      </p:sp>
      <p:sp>
        <p:nvSpPr>
          <p:cNvPr id="9" name="text"/>
          <p:cNvSpPr>
            <a:spLocks noGrp="1"/>
          </p:cNvSpPr>
          <p:nvPr>
            <p:ph type="title" hasCustomPrompt="1"/>
          </p:nvPr>
        </p:nvSpPr>
        <p:spPr>
          <a:xfrm>
            <a:off x="1084593" y="2641599"/>
            <a:ext cx="6974815" cy="660401"/>
          </a:xfrm>
        </p:spPr>
        <p:txBody>
          <a:bodyPr anchor="t">
            <a:noAutofit/>
          </a:bodyPr>
          <a:lstStyle>
            <a:lvl1pPr algn="ctr">
              <a:lnSpc>
                <a:spcPct val="100000"/>
              </a:lnSpc>
              <a:defRPr sz="2000">
                <a:solidFill>
                  <a:schemeClr val="tx2"/>
                </a:solidFill>
              </a:defRPr>
            </a:lvl1pPr>
          </a:lstStyle>
          <a:p>
            <a:r>
              <a:rPr lang="en-US" dirty="0"/>
              <a:t>Subtitle</a:t>
            </a:r>
            <a:endParaRPr lang="de-DE" dirty="0"/>
          </a:p>
        </p:txBody>
      </p:sp>
      <p:sp>
        <p:nvSpPr>
          <p:cNvPr id="10" name="Slide Number Placeholder 9">
            <a:extLst>
              <a:ext uri="{FF2B5EF4-FFF2-40B4-BE49-F238E27FC236}">
                <a16:creationId xmlns:a16="http://schemas.microsoft.com/office/drawing/2014/main" id="{147DC600-2DDF-4F7B-98E7-0440C166B8D4}"/>
              </a:ext>
            </a:extLst>
          </p:cNvPr>
          <p:cNvSpPr>
            <a:spLocks noGrp="1"/>
          </p:cNvSpPr>
          <p:nvPr>
            <p:ph type="sldNum" sz="quarter" idx="18"/>
          </p:nvPr>
        </p:nvSpPr>
        <p:spPr/>
        <p:txBody>
          <a:bodyPr/>
          <a:lstStyle/>
          <a:p>
            <a:fld id="{82F89014-7F8D-47C1-8D79-17A715C9D2BB}" type="slidenum">
              <a:rPr lang="nl-NL" smtClean="0"/>
              <a:pPr/>
              <a:t>‹#›</a:t>
            </a:fld>
            <a:endParaRPr lang="nl-NL" dirty="0"/>
          </a:p>
        </p:txBody>
      </p:sp>
      <p:sp>
        <p:nvSpPr>
          <p:cNvPr id="3" name="source">
            <a:extLst>
              <a:ext uri="{FF2B5EF4-FFF2-40B4-BE49-F238E27FC236}">
                <a16:creationId xmlns:a16="http://schemas.microsoft.com/office/drawing/2014/main" id="{C13EC194-9C94-4CB9-B347-83211E95FEA8}"/>
              </a:ext>
            </a:extLst>
          </p:cNvPr>
          <p:cNvSpPr>
            <a:spLocks noGrp="1"/>
          </p:cNvSpPr>
          <p:nvPr>
            <p:ph type="body" sz="quarter" idx="19"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1" name="date_last_updated">
            <a:extLst>
              <a:ext uri="{FF2B5EF4-FFF2-40B4-BE49-F238E27FC236}">
                <a16:creationId xmlns:a16="http://schemas.microsoft.com/office/drawing/2014/main" id="{5D482A6E-8D61-405C-B924-DC51E352AAA8}"/>
              </a:ext>
            </a:extLst>
          </p:cNvPr>
          <p:cNvSpPr>
            <a:spLocks noGrp="1"/>
          </p:cNvSpPr>
          <p:nvPr>
            <p:ph type="body" sz="quarter" idx="20"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Tree>
    <p:extLst>
      <p:ext uri="{BB962C8B-B14F-4D97-AF65-F5344CB8AC3E}">
        <p14:creationId xmlns:p14="http://schemas.microsoft.com/office/powerpoint/2010/main" val="345201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_text">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DE12DD96-514C-49E7-B91C-7003BB6B3A32}"/>
              </a:ext>
            </a:extLst>
          </p:cNvPr>
          <p:cNvSpPr>
            <a:spLocks noGrp="1"/>
          </p:cNvSpPr>
          <p:nvPr>
            <p:ph type="body" sz="quarter" idx="10" hasCustomPrompt="1"/>
          </p:nvPr>
        </p:nvSpPr>
        <p:spPr>
          <a:xfrm>
            <a:off x="184935" y="175413"/>
            <a:ext cx="8339146" cy="424090"/>
          </a:xfrm>
        </p:spPr>
        <p:txBody>
          <a:bodyPr>
            <a:normAutofit/>
          </a:bodyPr>
          <a:lstStyle>
            <a:lvl1pPr marL="0" indent="0">
              <a:buNone/>
              <a:defRPr sz="1800">
                <a:latin typeface="+mj-lt"/>
              </a:defRPr>
            </a:lvl1pPr>
          </a:lstStyle>
          <a:p>
            <a:pPr lvl="0"/>
            <a:r>
              <a:rPr lang="en-US" dirty="0"/>
              <a:t>Title</a:t>
            </a:r>
          </a:p>
        </p:txBody>
      </p:sp>
      <p:sp>
        <p:nvSpPr>
          <p:cNvPr id="5" name="text">
            <a:extLst>
              <a:ext uri="{FF2B5EF4-FFF2-40B4-BE49-F238E27FC236}">
                <a16:creationId xmlns:a16="http://schemas.microsoft.com/office/drawing/2014/main" id="{BCEFB2E9-ED79-49B0-A495-56FF906C0576}"/>
              </a:ext>
            </a:extLst>
          </p:cNvPr>
          <p:cNvSpPr>
            <a:spLocks noGrp="1"/>
          </p:cNvSpPr>
          <p:nvPr>
            <p:ph type="body" sz="quarter" idx="11"/>
          </p:nvPr>
        </p:nvSpPr>
        <p:spPr>
          <a:xfrm>
            <a:off x="184143" y="682518"/>
            <a:ext cx="8339145" cy="3645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9">
            <a:extLst>
              <a:ext uri="{FF2B5EF4-FFF2-40B4-BE49-F238E27FC236}">
                <a16:creationId xmlns:a16="http://schemas.microsoft.com/office/drawing/2014/main" id="{167EAEFC-6DCF-4695-B807-FC8BFD6FD5F1}"/>
              </a:ext>
            </a:extLst>
          </p:cNvPr>
          <p:cNvSpPr>
            <a:spLocks noGrp="1"/>
          </p:cNvSpPr>
          <p:nvPr>
            <p:ph type="sldNum" sz="quarter" idx="18"/>
          </p:nvPr>
        </p:nvSpPr>
        <p:spPr>
          <a:xfrm>
            <a:off x="6510338" y="4722258"/>
            <a:ext cx="2057400" cy="162000"/>
          </a:xfrm>
        </p:spPr>
        <p:txBody>
          <a:bodyPr/>
          <a:lstStyle/>
          <a:p>
            <a:fld id="{82F89014-7F8D-47C1-8D79-17A715C9D2BB}" type="slidenum">
              <a:rPr lang="nl-NL" smtClean="0"/>
              <a:pPr/>
              <a:t>‹#›</a:t>
            </a:fld>
            <a:endParaRPr lang="nl-NL" dirty="0"/>
          </a:p>
        </p:txBody>
      </p:sp>
      <p:sp>
        <p:nvSpPr>
          <p:cNvPr id="16" name="source">
            <a:extLst>
              <a:ext uri="{FF2B5EF4-FFF2-40B4-BE49-F238E27FC236}">
                <a16:creationId xmlns:a16="http://schemas.microsoft.com/office/drawing/2014/main" id="{ACA7F4A5-10EB-4E06-9ECF-18C659ED7AEE}"/>
              </a:ext>
            </a:extLst>
          </p:cNvPr>
          <p:cNvSpPr>
            <a:spLocks noGrp="1"/>
          </p:cNvSpPr>
          <p:nvPr>
            <p:ph type="body" sz="quarter" idx="19"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7" name="date_last_updated">
            <a:extLst>
              <a:ext uri="{FF2B5EF4-FFF2-40B4-BE49-F238E27FC236}">
                <a16:creationId xmlns:a16="http://schemas.microsoft.com/office/drawing/2014/main" id="{7DE960E2-2D0D-4768-A572-1057D8A5EAC6}"/>
              </a:ext>
            </a:extLst>
          </p:cNvPr>
          <p:cNvSpPr>
            <a:spLocks noGrp="1"/>
          </p:cNvSpPr>
          <p:nvPr>
            <p:ph type="body" sz="quarter" idx="20"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Tree>
    <p:extLst>
      <p:ext uri="{BB962C8B-B14F-4D97-AF65-F5344CB8AC3E}">
        <p14:creationId xmlns:p14="http://schemas.microsoft.com/office/powerpoint/2010/main" val="266299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_text_no_bullit">
    <p:spTree>
      <p:nvGrpSpPr>
        <p:cNvPr id="1" name=""/>
        <p:cNvGrpSpPr/>
        <p:nvPr/>
      </p:nvGrpSpPr>
      <p:grpSpPr>
        <a:xfrm>
          <a:off x="0" y="0"/>
          <a:ext cx="0" cy="0"/>
          <a:chOff x="0" y="0"/>
          <a:chExt cx="0" cy="0"/>
        </a:xfrm>
      </p:grpSpPr>
      <p:sp>
        <p:nvSpPr>
          <p:cNvPr id="5" name="text">
            <a:extLst>
              <a:ext uri="{FF2B5EF4-FFF2-40B4-BE49-F238E27FC236}">
                <a16:creationId xmlns:a16="http://schemas.microsoft.com/office/drawing/2014/main" id="{BCEFB2E9-ED79-49B0-A495-56FF906C0576}"/>
              </a:ext>
            </a:extLst>
          </p:cNvPr>
          <p:cNvSpPr>
            <a:spLocks noGrp="1"/>
          </p:cNvSpPr>
          <p:nvPr>
            <p:ph type="body" sz="quarter" idx="11"/>
          </p:nvPr>
        </p:nvSpPr>
        <p:spPr>
          <a:xfrm>
            <a:off x="184143" y="682518"/>
            <a:ext cx="8339146" cy="36450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9">
            <a:extLst>
              <a:ext uri="{FF2B5EF4-FFF2-40B4-BE49-F238E27FC236}">
                <a16:creationId xmlns:a16="http://schemas.microsoft.com/office/drawing/2014/main" id="{167EAEFC-6DCF-4695-B807-FC8BFD6FD5F1}"/>
              </a:ext>
            </a:extLst>
          </p:cNvPr>
          <p:cNvSpPr>
            <a:spLocks noGrp="1"/>
          </p:cNvSpPr>
          <p:nvPr>
            <p:ph type="sldNum" sz="quarter" idx="18"/>
          </p:nvPr>
        </p:nvSpPr>
        <p:spPr>
          <a:xfrm>
            <a:off x="6510338" y="4722258"/>
            <a:ext cx="2057400" cy="162000"/>
          </a:xfrm>
        </p:spPr>
        <p:txBody>
          <a:bodyPr/>
          <a:lstStyle/>
          <a:p>
            <a:fld id="{82F89014-7F8D-47C1-8D79-17A715C9D2BB}" type="slidenum">
              <a:rPr lang="nl-NL" smtClean="0"/>
              <a:pPr/>
              <a:t>‹#›</a:t>
            </a:fld>
            <a:endParaRPr lang="nl-NL" dirty="0"/>
          </a:p>
        </p:txBody>
      </p:sp>
      <p:sp>
        <p:nvSpPr>
          <p:cNvPr id="7" name="source">
            <a:extLst>
              <a:ext uri="{FF2B5EF4-FFF2-40B4-BE49-F238E27FC236}">
                <a16:creationId xmlns:a16="http://schemas.microsoft.com/office/drawing/2014/main" id="{902B93C9-1DDD-4CE8-B131-31E32A5EFDFF}"/>
              </a:ext>
            </a:extLst>
          </p:cNvPr>
          <p:cNvSpPr>
            <a:spLocks noGrp="1"/>
          </p:cNvSpPr>
          <p:nvPr>
            <p:ph type="body" sz="quarter" idx="19"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8" name="date_last_updated">
            <a:extLst>
              <a:ext uri="{FF2B5EF4-FFF2-40B4-BE49-F238E27FC236}">
                <a16:creationId xmlns:a16="http://schemas.microsoft.com/office/drawing/2014/main" id="{746F5744-9DBF-41AB-A132-BCAC614F648E}"/>
              </a:ext>
            </a:extLst>
          </p:cNvPr>
          <p:cNvSpPr>
            <a:spLocks noGrp="1"/>
          </p:cNvSpPr>
          <p:nvPr>
            <p:ph type="body" sz="quarter" idx="20"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0" name="title">
            <a:extLst>
              <a:ext uri="{FF2B5EF4-FFF2-40B4-BE49-F238E27FC236}">
                <a16:creationId xmlns:a16="http://schemas.microsoft.com/office/drawing/2014/main" id="{70C0B278-5DDA-4A6C-AD2B-50BEFB610D5F}"/>
              </a:ext>
            </a:extLst>
          </p:cNvPr>
          <p:cNvSpPr>
            <a:spLocks noGrp="1"/>
          </p:cNvSpPr>
          <p:nvPr>
            <p:ph type="body" sz="quarter" idx="10" hasCustomPrompt="1"/>
          </p:nvPr>
        </p:nvSpPr>
        <p:spPr>
          <a:xfrm>
            <a:off x="184935" y="175413"/>
            <a:ext cx="8339146"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95838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_text_chart">
    <p:spTree>
      <p:nvGrpSpPr>
        <p:cNvPr id="1" name=""/>
        <p:cNvGrpSpPr/>
        <p:nvPr/>
      </p:nvGrpSpPr>
      <p:grpSpPr>
        <a:xfrm>
          <a:off x="0" y="0"/>
          <a:ext cx="0" cy="0"/>
          <a:chOff x="0" y="0"/>
          <a:chExt cx="0" cy="0"/>
        </a:xfrm>
      </p:grpSpPr>
      <p:sp>
        <p:nvSpPr>
          <p:cNvPr id="6" name="chart"/>
          <p:cNvSpPr>
            <a:spLocks noGrp="1"/>
          </p:cNvSpPr>
          <p:nvPr>
            <p:ph type="chart" sz="quarter" idx="15"/>
          </p:nvPr>
        </p:nvSpPr>
        <p:spPr>
          <a:xfrm>
            <a:off x="4572000" y="679753"/>
            <a:ext cx="3995740" cy="3647131"/>
          </a:xfrm>
          <a:prstGeom prst="rect">
            <a:avLst/>
          </a:prstGeom>
        </p:spPr>
        <p:txBody>
          <a:bodyPr/>
          <a:lstStyle>
            <a:lvl1pPr marL="0" indent="0">
              <a:lnSpc>
                <a:spcPct val="100000"/>
              </a:lnSpc>
              <a:buNone/>
              <a:defRPr/>
            </a:lvl1pPr>
          </a:lstStyle>
          <a:p>
            <a:r>
              <a:rPr lang="en-US" noProof="0" dirty="0"/>
              <a:t>Click icon to add chart</a:t>
            </a:r>
          </a:p>
        </p:txBody>
      </p:sp>
      <p:cxnSp>
        <p:nvCxnSpPr>
          <p:cNvPr id="13" name="Straight Connector 12"/>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8" name="text"/>
          <p:cNvSpPr>
            <a:spLocks noGrp="1"/>
          </p:cNvSpPr>
          <p:nvPr>
            <p:ph type="body" sz="quarter" idx="13" hasCustomPrompt="1"/>
          </p:nvPr>
        </p:nvSpPr>
        <p:spPr>
          <a:xfrm>
            <a:off x="184934" y="682519"/>
            <a:ext cx="4294599" cy="3647132"/>
          </a:xfrm>
          <a:prstGeom prst="rect">
            <a:avLst/>
          </a:prstGeom>
        </p:spPr>
        <p:txBody>
          <a:bodyPr/>
          <a:lstStyle>
            <a:lvl1pPr marL="285750" indent="-285750">
              <a:lnSpc>
                <a:spcPct val="100000"/>
              </a:lnSpc>
              <a:buFont typeface="Arial" panose="020B0604020202020204" pitchFamily="34" charset="0"/>
              <a:buChar char="•"/>
              <a:defRPr sz="1600" b="0" baseline="0"/>
            </a:lvl1pPr>
            <a:lvl2pPr marL="285750" indent="-285750">
              <a:lnSpc>
                <a:spcPct val="100000"/>
              </a:lnSpc>
              <a:buFont typeface="Arial" panose="020B0604020202020204" pitchFamily="34" charset="0"/>
              <a:buChar char="•"/>
              <a:defRPr sz="1300" b="0"/>
            </a:lvl2pPr>
            <a:lvl3pPr marL="447675" indent="-174625">
              <a:lnSpc>
                <a:spcPct val="100000"/>
              </a:lnSpc>
              <a:buFont typeface="Arial" panose="020B0604020202020204" pitchFamily="34" charset="0"/>
              <a:buChar char="−"/>
              <a:defRPr sz="1400" b="0"/>
            </a:lvl3pPr>
            <a:lvl4pPr marL="623888" indent="-176213">
              <a:lnSpc>
                <a:spcPct val="100000"/>
              </a:lnSpc>
              <a:tabLst/>
              <a:defRPr sz="1400" b="0"/>
            </a:lvl4pPr>
            <a:lvl5pPr marL="809625" indent="-185738">
              <a:lnSpc>
                <a:spcPct val="100000"/>
              </a:lnSpc>
              <a:defRPr sz="1400" b="0"/>
            </a:lvl5pPr>
            <a:lvl6pPr marL="1714500" indent="0">
              <a:buNone/>
              <a:defRPr/>
            </a:lvl6pPr>
          </a:lstStyle>
          <a:p>
            <a:pPr lvl="0"/>
            <a:r>
              <a:rPr lang="en-US" dirty="0"/>
              <a:t>Click to add text</a:t>
            </a:r>
          </a:p>
          <a:p>
            <a:pPr lvl="2"/>
            <a:r>
              <a:rPr lang="en-US" dirty="0"/>
              <a:t>Second level</a:t>
            </a:r>
          </a:p>
          <a:p>
            <a:pPr lvl="3"/>
            <a:r>
              <a:rPr lang="en-US" dirty="0"/>
              <a:t>Third level</a:t>
            </a:r>
          </a:p>
          <a:p>
            <a:pPr lvl="4"/>
            <a:r>
              <a:rPr lang="en-US" dirty="0"/>
              <a:t>Fourth level</a:t>
            </a:r>
            <a:endParaRPr lang="en-GB" dirty="0"/>
          </a:p>
          <a:p>
            <a:pPr lvl="0"/>
            <a:endParaRPr lang="en-US" dirty="0"/>
          </a:p>
        </p:txBody>
      </p:sp>
      <p:sp>
        <p:nvSpPr>
          <p:cNvPr id="2" name="Slide Number Placeholder 1">
            <a:extLst>
              <a:ext uri="{FF2B5EF4-FFF2-40B4-BE49-F238E27FC236}">
                <a16:creationId xmlns:a16="http://schemas.microsoft.com/office/drawing/2014/main" id="{B9B6078E-5236-4C50-BFF2-6AA9D1393BCC}"/>
              </a:ext>
            </a:extLst>
          </p:cNvPr>
          <p:cNvSpPr>
            <a:spLocks noGrp="1"/>
          </p:cNvSpPr>
          <p:nvPr>
            <p:ph type="sldNum" sz="quarter" idx="18"/>
          </p:nvPr>
        </p:nvSpPr>
        <p:spPr/>
        <p:txBody>
          <a:bodyPr/>
          <a:lstStyle/>
          <a:p>
            <a:fld id="{82F89014-7F8D-47C1-8D79-17A715C9D2BB}" type="slidenum">
              <a:rPr lang="nl-NL" smtClean="0"/>
              <a:pPr/>
              <a:t>‹#›</a:t>
            </a:fld>
            <a:endParaRPr lang="nl-NL" dirty="0"/>
          </a:p>
        </p:txBody>
      </p:sp>
      <p:sp>
        <p:nvSpPr>
          <p:cNvPr id="10" name="source">
            <a:extLst>
              <a:ext uri="{FF2B5EF4-FFF2-40B4-BE49-F238E27FC236}">
                <a16:creationId xmlns:a16="http://schemas.microsoft.com/office/drawing/2014/main" id="{5707181B-2BAA-4CD1-BC1C-DBB438B61E03}"/>
              </a:ext>
            </a:extLst>
          </p:cNvPr>
          <p:cNvSpPr>
            <a:spLocks noGrp="1"/>
          </p:cNvSpPr>
          <p:nvPr>
            <p:ph type="body" sz="quarter" idx="19"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1" name="date_last_updated">
            <a:extLst>
              <a:ext uri="{FF2B5EF4-FFF2-40B4-BE49-F238E27FC236}">
                <a16:creationId xmlns:a16="http://schemas.microsoft.com/office/drawing/2014/main" id="{9FED3F7D-6B32-43EB-9DF0-AF0AA00FA8E8}"/>
              </a:ext>
            </a:extLst>
          </p:cNvPr>
          <p:cNvSpPr>
            <a:spLocks noGrp="1"/>
          </p:cNvSpPr>
          <p:nvPr>
            <p:ph type="body" sz="quarter" idx="20"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9" name="title">
            <a:extLst>
              <a:ext uri="{FF2B5EF4-FFF2-40B4-BE49-F238E27FC236}">
                <a16:creationId xmlns:a16="http://schemas.microsoft.com/office/drawing/2014/main" id="{F8D10A71-48D8-4A63-B894-D5EFEC614D34}"/>
              </a:ext>
            </a:extLst>
          </p:cNvPr>
          <p:cNvSpPr>
            <a:spLocks noGrp="1"/>
          </p:cNvSpPr>
          <p:nvPr>
            <p:ph type="body" sz="quarter" idx="10" hasCustomPrompt="1"/>
          </p:nvPr>
        </p:nvSpPr>
        <p:spPr>
          <a:xfrm>
            <a:off x="184934" y="175413"/>
            <a:ext cx="8382803"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3305875017"/>
      </p:ext>
    </p:extLst>
  </p:cSld>
  <p:clrMapOvr>
    <a:masterClrMapping/>
  </p:clrMapOvr>
  <p:extLst>
    <p:ext uri="{DCECCB84-F9BA-43D5-87BE-67443E8EF086}">
      <p15:sldGuideLst xmlns:p15="http://schemas.microsoft.com/office/powerpoint/2012/main">
        <p15:guide id="1" pos="363">
          <p15:clr>
            <a:srgbClr val="FBAE40"/>
          </p15:clr>
        </p15:guide>
        <p15:guide id="2" pos="2699">
          <p15:clr>
            <a:srgbClr val="FBAE40"/>
          </p15:clr>
        </p15:guide>
        <p15:guide id="3" pos="2880">
          <p15:clr>
            <a:srgbClr val="FBAE40"/>
          </p15:clr>
        </p15:guide>
        <p15:guide id="4" pos="3061">
          <p15:clr>
            <a:srgbClr val="FBAE40"/>
          </p15:clr>
        </p15:guide>
        <p15:guide id="5" pos="5397">
          <p15:clr>
            <a:srgbClr val="FBAE40"/>
          </p15:clr>
        </p15:guide>
        <p15:guide id="6" orient="horz" pos="373">
          <p15:clr>
            <a:srgbClr val="FBAE40"/>
          </p15:clr>
        </p15:guide>
        <p15:guide id="7" orient="horz" pos="17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_chart_table">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8382805" cy="2233410"/>
          </a:xfrm>
          <a:prstGeom prst="rect">
            <a:avLst/>
          </a:prstGeom>
        </p:spPr>
        <p:txBody>
          <a:bodyPr/>
          <a:lstStyle>
            <a:lvl1pPr marL="0" indent="0">
              <a:lnSpc>
                <a:spcPct val="100000"/>
              </a:lnSpc>
              <a:buNone/>
              <a:defRPr/>
            </a:lvl1pPr>
          </a:lstStyle>
          <a:p>
            <a:r>
              <a:rPr lang="en-US" noProof="0" dirty="0"/>
              <a:t>Click icon to add chart</a:t>
            </a:r>
          </a:p>
        </p:txBody>
      </p:sp>
      <p:sp>
        <p:nvSpPr>
          <p:cNvPr id="12" name="source">
            <a:extLst>
              <a:ext uri="{FF2B5EF4-FFF2-40B4-BE49-F238E27FC236}">
                <a16:creationId xmlns:a16="http://schemas.microsoft.com/office/drawing/2014/main" id="{E7B123F9-C1A9-4425-971A-5471E6DB76A8}"/>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6321B4FE-BB04-4956-B598-D600E3F79F70}"/>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0" name="table"/>
          <p:cNvSpPr>
            <a:spLocks noGrp="1"/>
          </p:cNvSpPr>
          <p:nvPr>
            <p:ph type="tbl" sz="quarter" idx="16"/>
          </p:nvPr>
        </p:nvSpPr>
        <p:spPr>
          <a:xfrm>
            <a:off x="183850" y="3031957"/>
            <a:ext cx="8382805" cy="1302421"/>
          </a:xfrm>
          <a:prstGeom prst="rect">
            <a:avLst/>
          </a:prstGeom>
        </p:spPr>
        <p:txBody>
          <a:bodyPr/>
          <a:lstStyle>
            <a:lvl1pPr marL="0" indent="0">
              <a:lnSpc>
                <a:spcPct val="100000"/>
              </a:lnSpc>
              <a:buNone/>
              <a:defRPr/>
            </a:lvl1pPr>
          </a:lstStyle>
          <a:p>
            <a:r>
              <a:rPr lang="en-US" noProof="0" dirty="0"/>
              <a:t>Click icon to add table</a:t>
            </a:r>
          </a:p>
        </p:txBody>
      </p:sp>
      <p:sp>
        <p:nvSpPr>
          <p:cNvPr id="15" name="title">
            <a:extLst>
              <a:ext uri="{FF2B5EF4-FFF2-40B4-BE49-F238E27FC236}">
                <a16:creationId xmlns:a16="http://schemas.microsoft.com/office/drawing/2014/main" id="{91CC274B-CC25-4B38-9D74-A508F9D933AE}"/>
              </a:ext>
            </a:extLst>
          </p:cNvPr>
          <p:cNvSpPr>
            <a:spLocks noGrp="1"/>
          </p:cNvSpPr>
          <p:nvPr>
            <p:ph type="body" sz="quarter" idx="10" hasCustomPrompt="1"/>
          </p:nvPr>
        </p:nvSpPr>
        <p:spPr>
          <a:xfrm>
            <a:off x="184935" y="175413"/>
            <a:ext cx="8381720"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1024882584"/>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_chart_table_5050">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8382805" cy="1939231"/>
          </a:xfrm>
          <a:prstGeom prst="rect">
            <a:avLst/>
          </a:prstGeom>
        </p:spPr>
        <p:txBody>
          <a:bodyPr/>
          <a:lstStyle>
            <a:lvl1pPr marL="0" indent="0">
              <a:lnSpc>
                <a:spcPct val="100000"/>
              </a:lnSpc>
              <a:buNone/>
              <a:defRPr/>
            </a:lvl1pPr>
          </a:lstStyle>
          <a:p>
            <a:r>
              <a:rPr lang="en-US" noProof="0" dirty="0"/>
              <a:t>Click icon to add chart</a:t>
            </a:r>
          </a:p>
        </p:txBody>
      </p:sp>
      <p:sp>
        <p:nvSpPr>
          <p:cNvPr id="12" name="source">
            <a:extLst>
              <a:ext uri="{FF2B5EF4-FFF2-40B4-BE49-F238E27FC236}">
                <a16:creationId xmlns:a16="http://schemas.microsoft.com/office/drawing/2014/main" id="{FB9082D5-ED0D-461C-9BA5-0E47EDCC52F6}"/>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3" name="date_last_updated">
            <a:extLst>
              <a:ext uri="{FF2B5EF4-FFF2-40B4-BE49-F238E27FC236}">
                <a16:creationId xmlns:a16="http://schemas.microsoft.com/office/drawing/2014/main" id="{14270B3F-DC1E-4B42-ACC0-76617609EAEB}"/>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0" name="table"/>
          <p:cNvSpPr>
            <a:spLocks noGrp="1"/>
          </p:cNvSpPr>
          <p:nvPr>
            <p:ph type="tbl" sz="quarter" idx="16"/>
          </p:nvPr>
        </p:nvSpPr>
        <p:spPr>
          <a:xfrm>
            <a:off x="183850" y="2737781"/>
            <a:ext cx="8382805" cy="1596597"/>
          </a:xfrm>
          <a:prstGeom prst="rect">
            <a:avLst/>
          </a:prstGeom>
        </p:spPr>
        <p:txBody>
          <a:bodyPr/>
          <a:lstStyle>
            <a:lvl1pPr marL="0" indent="0">
              <a:lnSpc>
                <a:spcPct val="100000"/>
              </a:lnSpc>
              <a:buNone/>
              <a:defRPr/>
            </a:lvl1pPr>
          </a:lstStyle>
          <a:p>
            <a:r>
              <a:rPr lang="en-US" noProof="0" dirty="0"/>
              <a:t>Click icon to add table</a:t>
            </a:r>
          </a:p>
        </p:txBody>
      </p:sp>
      <p:sp>
        <p:nvSpPr>
          <p:cNvPr id="15" name="title">
            <a:extLst>
              <a:ext uri="{FF2B5EF4-FFF2-40B4-BE49-F238E27FC236}">
                <a16:creationId xmlns:a16="http://schemas.microsoft.com/office/drawing/2014/main" id="{AD4BD2C6-2947-4772-AE14-372310E46C25}"/>
              </a:ext>
            </a:extLst>
          </p:cNvPr>
          <p:cNvSpPr>
            <a:spLocks noGrp="1"/>
          </p:cNvSpPr>
          <p:nvPr>
            <p:ph type="body" sz="quarter" idx="10" hasCustomPrompt="1"/>
          </p:nvPr>
        </p:nvSpPr>
        <p:spPr>
          <a:xfrm>
            <a:off x="184935" y="175413"/>
            <a:ext cx="8381720"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2621424230"/>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_chart_table_text">
    <p:spTree>
      <p:nvGrpSpPr>
        <p:cNvPr id="1" name=""/>
        <p:cNvGrpSpPr/>
        <p:nvPr/>
      </p:nvGrpSpPr>
      <p:grpSpPr>
        <a:xfrm>
          <a:off x="0" y="0"/>
          <a:ext cx="0" cy="0"/>
          <a:chOff x="0" y="0"/>
          <a:chExt cx="0" cy="0"/>
        </a:xfrm>
      </p:grpSpPr>
      <p:cxnSp>
        <p:nvCxnSpPr>
          <p:cNvPr id="11" name="Straight Connector 10"/>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10" name="table"/>
          <p:cNvSpPr>
            <a:spLocks noGrp="1"/>
          </p:cNvSpPr>
          <p:nvPr>
            <p:ph type="tbl" sz="quarter" idx="16"/>
          </p:nvPr>
        </p:nvSpPr>
        <p:spPr>
          <a:xfrm>
            <a:off x="4572000" y="682518"/>
            <a:ext cx="3995738" cy="2433657"/>
          </a:xfrm>
          <a:prstGeom prst="rect">
            <a:avLst/>
          </a:prstGeom>
        </p:spPr>
        <p:txBody>
          <a:bodyPr/>
          <a:lstStyle>
            <a:lvl1pPr marL="0" indent="0">
              <a:lnSpc>
                <a:spcPct val="100000"/>
              </a:lnSpc>
              <a:buNone/>
              <a:defRPr/>
            </a:lvl1pPr>
          </a:lstStyle>
          <a:p>
            <a:r>
              <a:rPr lang="en-US" noProof="0" dirty="0"/>
              <a:t>Click icon to add table</a:t>
            </a:r>
          </a:p>
        </p:txBody>
      </p:sp>
      <p:sp>
        <p:nvSpPr>
          <p:cNvPr id="2" name="Slide Number Placeholder 1">
            <a:extLst>
              <a:ext uri="{FF2B5EF4-FFF2-40B4-BE49-F238E27FC236}">
                <a16:creationId xmlns:a16="http://schemas.microsoft.com/office/drawing/2014/main" id="{485098A0-7760-416A-AC9B-C6883CB575CB}"/>
              </a:ext>
            </a:extLst>
          </p:cNvPr>
          <p:cNvSpPr>
            <a:spLocks noGrp="1"/>
          </p:cNvSpPr>
          <p:nvPr>
            <p:ph type="sldNum" sz="quarter" idx="19"/>
          </p:nvPr>
        </p:nvSpPr>
        <p:spPr/>
        <p:txBody>
          <a:bodyPr/>
          <a:lstStyle/>
          <a:p>
            <a:fld id="{82F89014-7F8D-47C1-8D79-17A715C9D2BB}" type="slidenum">
              <a:rPr lang="nl-NL" smtClean="0"/>
              <a:pPr/>
              <a:t>‹#›</a:t>
            </a:fld>
            <a:endParaRPr lang="nl-NL" dirty="0"/>
          </a:p>
        </p:txBody>
      </p:sp>
      <p:sp>
        <p:nvSpPr>
          <p:cNvPr id="9" name="chart">
            <a:extLst>
              <a:ext uri="{FF2B5EF4-FFF2-40B4-BE49-F238E27FC236}">
                <a16:creationId xmlns:a16="http://schemas.microsoft.com/office/drawing/2014/main" id="{F8044D79-A8CB-418C-A19D-8457C47CD9E7}"/>
              </a:ext>
            </a:extLst>
          </p:cNvPr>
          <p:cNvSpPr>
            <a:spLocks noGrp="1"/>
          </p:cNvSpPr>
          <p:nvPr>
            <p:ph type="chart" sz="quarter" idx="15"/>
          </p:nvPr>
        </p:nvSpPr>
        <p:spPr>
          <a:xfrm>
            <a:off x="184935" y="682518"/>
            <a:ext cx="4387065" cy="2433657"/>
          </a:xfrm>
          <a:prstGeom prst="rect">
            <a:avLst/>
          </a:prstGeom>
        </p:spPr>
        <p:txBody>
          <a:bodyPr/>
          <a:lstStyle>
            <a:lvl1pPr marL="0" indent="0">
              <a:lnSpc>
                <a:spcPct val="100000"/>
              </a:lnSpc>
              <a:buNone/>
              <a:defRPr/>
            </a:lvl1pPr>
          </a:lstStyle>
          <a:p>
            <a:r>
              <a:rPr lang="en-US" noProof="0" dirty="0"/>
              <a:t>Click icon to add chart</a:t>
            </a:r>
          </a:p>
        </p:txBody>
      </p:sp>
      <p:sp>
        <p:nvSpPr>
          <p:cNvPr id="12" name="text">
            <a:extLst>
              <a:ext uri="{FF2B5EF4-FFF2-40B4-BE49-F238E27FC236}">
                <a16:creationId xmlns:a16="http://schemas.microsoft.com/office/drawing/2014/main" id="{ED163BA7-607A-4338-909D-68CFFBD7600A}"/>
              </a:ext>
            </a:extLst>
          </p:cNvPr>
          <p:cNvSpPr>
            <a:spLocks noGrp="1"/>
          </p:cNvSpPr>
          <p:nvPr>
            <p:ph type="body" sz="quarter" idx="13" hasCustomPrompt="1"/>
          </p:nvPr>
        </p:nvSpPr>
        <p:spPr>
          <a:xfrm>
            <a:off x="184936" y="3199190"/>
            <a:ext cx="8382802" cy="1161205"/>
          </a:xfrm>
          <a:prstGeom prst="rect">
            <a:avLst/>
          </a:prstGeom>
        </p:spPr>
        <p:txBody>
          <a:bodyPr/>
          <a:lstStyle>
            <a:lvl1pPr marL="285750" indent="-285750">
              <a:lnSpc>
                <a:spcPct val="100000"/>
              </a:lnSpc>
              <a:buFont typeface="Arial" panose="020B0604020202020204" pitchFamily="34" charset="0"/>
              <a:buChar char="•"/>
              <a:defRPr sz="1600" b="0" baseline="0"/>
            </a:lvl1pPr>
            <a:lvl2pPr marL="285750" indent="-285750">
              <a:lnSpc>
                <a:spcPct val="100000"/>
              </a:lnSpc>
              <a:buFont typeface="Arial" panose="020B0604020202020204" pitchFamily="34" charset="0"/>
              <a:buChar char="•"/>
              <a:defRPr sz="1300" b="0"/>
            </a:lvl2pPr>
            <a:lvl3pPr marL="447675" indent="-174625">
              <a:lnSpc>
                <a:spcPct val="100000"/>
              </a:lnSpc>
              <a:buFont typeface="Arial" panose="020B0604020202020204" pitchFamily="34" charset="0"/>
              <a:buChar char="−"/>
              <a:defRPr sz="1400" b="0"/>
            </a:lvl3pPr>
            <a:lvl4pPr marL="623888" indent="-176213">
              <a:lnSpc>
                <a:spcPct val="100000"/>
              </a:lnSpc>
              <a:tabLst/>
              <a:defRPr sz="1400" b="0"/>
            </a:lvl4pPr>
            <a:lvl5pPr marL="623887" indent="0">
              <a:lnSpc>
                <a:spcPct val="100000"/>
              </a:lnSpc>
              <a:buNone/>
              <a:defRPr sz="1400" b="0"/>
            </a:lvl5pPr>
            <a:lvl6pPr marL="1714500" indent="0">
              <a:buNone/>
              <a:defRPr/>
            </a:lvl6pPr>
          </a:lstStyle>
          <a:p>
            <a:pPr lvl="0"/>
            <a:r>
              <a:rPr lang="en-US" dirty="0"/>
              <a:t>Click to add text</a:t>
            </a:r>
          </a:p>
          <a:p>
            <a:pPr lvl="2"/>
            <a:r>
              <a:rPr lang="en-US" dirty="0"/>
              <a:t>Second level</a:t>
            </a:r>
          </a:p>
          <a:p>
            <a:pPr lvl="3"/>
            <a:r>
              <a:rPr lang="en-US" dirty="0"/>
              <a:t>Third level</a:t>
            </a:r>
            <a:endParaRPr lang="en-GB" dirty="0"/>
          </a:p>
          <a:p>
            <a:pPr lvl="0"/>
            <a:endParaRPr lang="en-US" dirty="0"/>
          </a:p>
        </p:txBody>
      </p:sp>
      <p:sp>
        <p:nvSpPr>
          <p:cNvPr id="13" name="source">
            <a:extLst>
              <a:ext uri="{FF2B5EF4-FFF2-40B4-BE49-F238E27FC236}">
                <a16:creationId xmlns:a16="http://schemas.microsoft.com/office/drawing/2014/main" id="{2161F79C-E1A7-420B-8631-06FC3EB8978D}"/>
              </a:ext>
            </a:extLst>
          </p:cNvPr>
          <p:cNvSpPr>
            <a:spLocks noGrp="1"/>
          </p:cNvSpPr>
          <p:nvPr>
            <p:ph type="body" sz="quarter" idx="20" hasCustomPrompt="1"/>
          </p:nvPr>
        </p:nvSpPr>
        <p:spPr>
          <a:xfrm>
            <a:off x="1044000" y="4559444"/>
            <a:ext cx="3086100" cy="162814"/>
          </a:xfrm>
        </p:spPr>
        <p:txBody>
          <a:bodyPr>
            <a:noAutofit/>
          </a:bodyPr>
          <a:lstStyle>
            <a:lvl1pPr marL="0" indent="0">
              <a:buNone/>
              <a:defRPr sz="800">
                <a:solidFill>
                  <a:srgbClr val="A7A8AA"/>
                </a:solidFill>
              </a:defRPr>
            </a:lvl1pPr>
          </a:lstStyle>
          <a:p>
            <a:pPr lvl="0"/>
            <a:r>
              <a:rPr lang="en-US" sz="800" dirty="0"/>
              <a:t>Source</a:t>
            </a:r>
            <a:endParaRPr lang="en-US" dirty="0"/>
          </a:p>
        </p:txBody>
      </p:sp>
      <p:sp>
        <p:nvSpPr>
          <p:cNvPr id="14" name="date_last_updated">
            <a:extLst>
              <a:ext uri="{FF2B5EF4-FFF2-40B4-BE49-F238E27FC236}">
                <a16:creationId xmlns:a16="http://schemas.microsoft.com/office/drawing/2014/main" id="{0C415BAF-A3CD-4D1F-978C-EC669A8BA86E}"/>
              </a:ext>
            </a:extLst>
          </p:cNvPr>
          <p:cNvSpPr>
            <a:spLocks noGrp="1"/>
          </p:cNvSpPr>
          <p:nvPr>
            <p:ph type="body" sz="quarter" idx="21" hasCustomPrompt="1"/>
          </p:nvPr>
        </p:nvSpPr>
        <p:spPr>
          <a:xfrm>
            <a:off x="1044000" y="4805273"/>
            <a:ext cx="3086100" cy="162814"/>
          </a:xfrm>
        </p:spPr>
        <p:txBody>
          <a:bodyPr>
            <a:noAutofit/>
          </a:bodyPr>
          <a:lstStyle>
            <a:lvl1pPr marL="0" indent="0">
              <a:buNone/>
              <a:defRPr sz="800">
                <a:solidFill>
                  <a:srgbClr val="A7A8AA"/>
                </a:solidFill>
              </a:defRPr>
            </a:lvl1pPr>
          </a:lstStyle>
          <a:p>
            <a:pPr lvl="0"/>
            <a:r>
              <a:rPr lang="en-US" sz="800" dirty="0"/>
              <a:t>Date Last Updated</a:t>
            </a:r>
            <a:endParaRPr lang="en-US" dirty="0"/>
          </a:p>
        </p:txBody>
      </p:sp>
      <p:sp>
        <p:nvSpPr>
          <p:cNvPr id="15" name="title">
            <a:extLst>
              <a:ext uri="{FF2B5EF4-FFF2-40B4-BE49-F238E27FC236}">
                <a16:creationId xmlns:a16="http://schemas.microsoft.com/office/drawing/2014/main" id="{8A101590-B1C0-42EB-A1A4-39AB82B831E4}"/>
              </a:ext>
            </a:extLst>
          </p:cNvPr>
          <p:cNvSpPr>
            <a:spLocks noGrp="1"/>
          </p:cNvSpPr>
          <p:nvPr>
            <p:ph type="body" sz="quarter" idx="10" hasCustomPrompt="1"/>
          </p:nvPr>
        </p:nvSpPr>
        <p:spPr>
          <a:xfrm>
            <a:off x="184935" y="175413"/>
            <a:ext cx="8382802" cy="424090"/>
          </a:xfrm>
        </p:spPr>
        <p:txBody>
          <a:bodyPr>
            <a:normAutofit/>
          </a:bodyPr>
          <a:lstStyle>
            <a:lvl1pPr marL="0" indent="0">
              <a:buNone/>
              <a:defRPr sz="1800">
                <a:latin typeface="+mj-lt"/>
              </a:defRPr>
            </a:lvl1pPr>
          </a:lstStyle>
          <a:p>
            <a:pPr lvl="0"/>
            <a:r>
              <a:rPr lang="en-US" dirty="0"/>
              <a:t>Title</a:t>
            </a:r>
          </a:p>
        </p:txBody>
      </p:sp>
    </p:spTree>
    <p:extLst>
      <p:ext uri="{BB962C8B-B14F-4D97-AF65-F5344CB8AC3E}">
        <p14:creationId xmlns:p14="http://schemas.microsoft.com/office/powerpoint/2010/main" val="4123584369"/>
      </p:ext>
    </p:extLst>
  </p:cSld>
  <p:clrMapOvr>
    <a:masterClrMapping/>
  </p:clrMapOvr>
  <p:extLst>
    <p:ext uri="{DCECCB84-F9BA-43D5-87BE-67443E8EF086}">
      <p15:sldGuideLst xmlns:p15="http://schemas.microsoft.com/office/powerpoint/2012/main">
        <p15:guide id="1" pos="363">
          <p15:clr>
            <a:srgbClr val="FBAE40"/>
          </p15:clr>
        </p15:guide>
        <p15:guide id="2" pos="2880">
          <p15:clr>
            <a:srgbClr val="FBAE40"/>
          </p15:clr>
        </p15:guide>
        <p15:guide id="3" pos="2699">
          <p15:clr>
            <a:srgbClr val="FBAE40"/>
          </p15:clr>
        </p15:guide>
        <p15:guide id="4" pos="3061">
          <p15:clr>
            <a:srgbClr val="FBAE40"/>
          </p15:clr>
        </p15:guide>
        <p15:guide id="5" pos="5397">
          <p15:clr>
            <a:srgbClr val="FBAE40"/>
          </p15:clr>
        </p15:guide>
        <p15:guide id="6" orient="horz" pos="373">
          <p15:clr>
            <a:srgbClr val="FBAE40"/>
          </p15:clr>
        </p15:guide>
        <p15:guide id="7" orient="horz" pos="286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_last_updated"/>
          <p:cNvSpPr>
            <a:spLocks noGrp="1"/>
          </p:cNvSpPr>
          <p:nvPr>
            <p:ph type="dt" sz="half" idx="2"/>
          </p:nvPr>
        </p:nvSpPr>
        <p:spPr>
          <a:xfrm>
            <a:off x="1044000" y="4722258"/>
            <a:ext cx="3086100" cy="162814"/>
          </a:xfrm>
          <a:prstGeom prst="rect">
            <a:avLst/>
          </a:prstGeom>
        </p:spPr>
        <p:txBody>
          <a:bodyPr vert="horz" lIns="0" tIns="0" rIns="0" bIns="0" rtlCol="0" anchor="t" anchorCtr="0">
            <a:normAutofit/>
          </a:bodyPr>
          <a:lstStyle>
            <a:lvl1pPr algn="l">
              <a:defRPr sz="800">
                <a:solidFill>
                  <a:schemeClr val="tx1">
                    <a:tint val="75000"/>
                  </a:schemeClr>
                </a:solidFill>
              </a:defRPr>
            </a:lvl1pPr>
          </a:lstStyle>
          <a:p>
            <a:endParaRPr lang="de-DE" dirty="0"/>
          </a:p>
        </p:txBody>
      </p:sp>
      <p:sp>
        <p:nvSpPr>
          <p:cNvPr id="5" name="source"/>
          <p:cNvSpPr>
            <a:spLocks noGrp="1"/>
          </p:cNvSpPr>
          <p:nvPr>
            <p:ph type="ftr" sz="quarter" idx="3"/>
          </p:nvPr>
        </p:nvSpPr>
        <p:spPr>
          <a:xfrm>
            <a:off x="1044000" y="4531201"/>
            <a:ext cx="3086100" cy="162244"/>
          </a:xfrm>
          <a:prstGeom prst="rect">
            <a:avLst/>
          </a:prstGeom>
        </p:spPr>
        <p:txBody>
          <a:bodyPr vert="horz" lIns="0" tIns="0" rIns="0" bIns="0" rtlCol="0" anchor="t" anchorCtr="0">
            <a:normAutofit/>
          </a:bodyPr>
          <a:lstStyle>
            <a:lvl1pPr algn="l">
              <a:defRPr sz="800">
                <a:solidFill>
                  <a:schemeClr val="tx1">
                    <a:tint val="75000"/>
                  </a:schemeClr>
                </a:solidFill>
              </a:defRPr>
            </a:lvl1pPr>
          </a:lstStyle>
          <a:p>
            <a:endParaRPr lang="de-DE"/>
          </a:p>
        </p:txBody>
      </p:sp>
      <p:cxnSp>
        <p:nvCxnSpPr>
          <p:cNvPr id="7" name="Straight Connector 6"/>
          <p:cNvCxnSpPr/>
          <p:nvPr userDrawn="1"/>
        </p:nvCxnSpPr>
        <p:spPr>
          <a:xfrm flipV="1">
            <a:off x="576263" y="4443413"/>
            <a:ext cx="7991475" cy="1"/>
          </a:xfrm>
          <a:prstGeom prst="line">
            <a:avLst/>
          </a:prstGeom>
          <a:ln w="12700">
            <a:solidFill>
              <a:srgbClr val="DCDCDC"/>
            </a:solidFill>
          </a:ln>
        </p:spPr>
        <p:style>
          <a:lnRef idx="1">
            <a:schemeClr val="accent1"/>
          </a:lnRef>
          <a:fillRef idx="0">
            <a:schemeClr val="accent1"/>
          </a:fillRef>
          <a:effectRef idx="0">
            <a:schemeClr val="accent1"/>
          </a:effectRef>
          <a:fontRef idx="minor">
            <a:schemeClr val="tx1"/>
          </a:fontRef>
        </p:style>
      </p:cxnSp>
      <p:sp>
        <p:nvSpPr>
          <p:cNvPr id="9" name="title"/>
          <p:cNvSpPr>
            <a:spLocks noGrp="1"/>
          </p:cNvSpPr>
          <p:nvPr>
            <p:ph type="title"/>
          </p:nvPr>
        </p:nvSpPr>
        <p:spPr>
          <a:xfrm>
            <a:off x="576000" y="440861"/>
            <a:ext cx="7991738" cy="462759"/>
          </a:xfrm>
          <a:prstGeom prst="rect">
            <a:avLst/>
          </a:prstGeom>
        </p:spPr>
        <p:txBody>
          <a:bodyPr vert="horz" lIns="91440" tIns="0" rIns="91440" bIns="0" rtlCol="0" anchor="ctr" anchorCtr="0">
            <a:noAutofit/>
          </a:bodyPr>
          <a:lstStyle/>
          <a:p>
            <a:r>
              <a:rPr lang="en-US" dirty="0"/>
              <a:t>Click to edit Master title style</a:t>
            </a:r>
            <a:endParaRPr lang="de-DE" dirty="0"/>
          </a:p>
        </p:txBody>
      </p:sp>
      <p:sp>
        <p:nvSpPr>
          <p:cNvPr id="11" name="text"/>
          <p:cNvSpPr>
            <a:spLocks noGrp="1"/>
          </p:cNvSpPr>
          <p:nvPr>
            <p:ph type="body" idx="1"/>
          </p:nvPr>
        </p:nvSpPr>
        <p:spPr>
          <a:xfrm>
            <a:off x="576000" y="945667"/>
            <a:ext cx="7991738" cy="3425729"/>
          </a:xfrm>
          <a:prstGeom prst="rect">
            <a:avLst/>
          </a:prstGeom>
        </p:spPr>
        <p:txBody>
          <a:bodyPr vert="horz" lIns="9144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965DEE88-71BA-4950-8D35-00B2B8E793EC}"/>
              </a:ext>
            </a:extLst>
          </p:cNvPr>
          <p:cNvSpPr>
            <a:spLocks noGrp="1"/>
          </p:cNvSpPr>
          <p:nvPr>
            <p:ph type="sldNum" sz="quarter" idx="4"/>
          </p:nvPr>
        </p:nvSpPr>
        <p:spPr>
          <a:xfrm>
            <a:off x="6510338" y="4722258"/>
            <a:ext cx="2057400" cy="162000"/>
          </a:xfrm>
          <a:prstGeom prst="rect">
            <a:avLst/>
          </a:prstGeom>
        </p:spPr>
        <p:txBody>
          <a:bodyPr vert="horz" lIns="0" tIns="0" rIns="0" bIns="0" rtlCol="0" anchor="t" anchorCtr="0"/>
          <a:lstStyle>
            <a:lvl1pPr algn="r">
              <a:defRPr sz="800">
                <a:solidFill>
                  <a:schemeClr val="tx1">
                    <a:tint val="75000"/>
                  </a:schemeClr>
                </a:solidFill>
              </a:defRPr>
            </a:lvl1pPr>
          </a:lstStyle>
          <a:p>
            <a:fld id="{82F89014-7F8D-47C1-8D79-17A715C9D2BB}" type="slidenum">
              <a:rPr lang="nl-NL" smtClean="0"/>
              <a:pPr/>
              <a:t>‹#›</a:t>
            </a:fld>
            <a:endParaRPr lang="nl-NL" dirty="0"/>
          </a:p>
        </p:txBody>
      </p:sp>
    </p:spTree>
    <p:extLst>
      <p:ext uri="{BB962C8B-B14F-4D97-AF65-F5344CB8AC3E}">
        <p14:creationId xmlns:p14="http://schemas.microsoft.com/office/powerpoint/2010/main" val="318993560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4" r:id="rId18"/>
    <p:sldLayoutId id="2147483755" r:id="rId19"/>
    <p:sldLayoutId id="2147483756" r:id="rId20"/>
    <p:sldLayoutId id="2147483757" r:id="rId21"/>
    <p:sldLayoutId id="2147483758" r:id="rId22"/>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266700" indent="-266700" algn="l" defTabSz="685800" rtl="0" eaLnBrk="1" latinLnBrk="0" hangingPunct="1">
        <a:lnSpc>
          <a:spcPct val="100000"/>
        </a:lnSpc>
        <a:spcBef>
          <a:spcPts val="0"/>
        </a:spcBef>
        <a:spcAft>
          <a:spcPts val="600"/>
        </a:spcAft>
        <a:buClr>
          <a:srgbClr val="FF6C00"/>
        </a:buClr>
        <a:buFont typeface="Arial" panose="020B0604020202020204" pitchFamily="34" charset="0"/>
        <a:buChar char="•"/>
        <a:tabLst>
          <a:tab pos="266700" algn="l"/>
        </a:tabLst>
        <a:defRPr lang="nl-NL" sz="1800" kern="1200" dirty="0" smtClean="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600"/>
        </a:spcAft>
        <a:buClr>
          <a:srgbClr val="FF6C00"/>
        </a:buClr>
        <a:buFont typeface="Arial" panose="020B0604020202020204" pitchFamily="34" charset="0"/>
        <a:buChar char="−"/>
        <a:defRPr lang="nl-NL" sz="1600" kern="1200" dirty="0" smtClean="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600"/>
        </a:spcAft>
        <a:buClr>
          <a:srgbClr val="FF6C00"/>
        </a:buClr>
        <a:buFont typeface="Courier New" panose="02070309020205020404" pitchFamily="49" charset="0"/>
        <a:buChar char="o"/>
        <a:defRPr lang="nl-NL" sz="1600" kern="1200" dirty="0" smtClean="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600"/>
        </a:spcAft>
        <a:buClr>
          <a:srgbClr val="FF6C00"/>
        </a:buClr>
        <a:buFont typeface="Courier New" panose="02070309020205020404" pitchFamily="49" charset="0"/>
        <a:buChar char="o"/>
        <a:defRPr lang="nl-NL" sz="1600" kern="1200" dirty="0" smtClean="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600"/>
        </a:spcAft>
        <a:buClr>
          <a:srgbClr val="FF6C00"/>
        </a:buClr>
        <a:buFont typeface="Courier New" panose="02070309020205020404" pitchFamily="49" charset="0"/>
        <a:buChar char="o"/>
        <a:defRPr lang="de-DE" sz="1600" kern="1200" dirty="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3">
          <p15:clr>
            <a:srgbClr val="F26B43"/>
          </p15:clr>
        </p15:guide>
        <p15:guide id="2" pos="2880">
          <p15:clr>
            <a:srgbClr val="F26B43"/>
          </p15:clr>
        </p15:guide>
        <p15:guide id="3" pos="2699">
          <p15:clr>
            <a:srgbClr val="F26B43"/>
          </p15:clr>
        </p15:guide>
        <p15:guide id="4" pos="3061">
          <p15:clr>
            <a:srgbClr val="F26B43"/>
          </p15:clr>
        </p15:guide>
        <p15:guide id="5" pos="5397">
          <p15:clr>
            <a:srgbClr val="F26B43"/>
          </p15:clr>
        </p15:guide>
        <p15:guide id="6" orient="horz" pos="373">
          <p15:clr>
            <a:srgbClr val="F26B43"/>
          </p15:clr>
        </p15:guide>
        <p15:guide id="7" orient="horz" pos="286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gif"/><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2.gif"/><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557113A-49DE-DA3A-5540-D19AB484DA0B}"/>
              </a:ext>
            </a:extLst>
          </p:cNvPr>
          <p:cNvSpPr txBox="1"/>
          <p:nvPr/>
        </p:nvSpPr>
        <p:spPr>
          <a:xfrm>
            <a:off x="2411806" y="592138"/>
            <a:ext cx="6081682" cy="1077218"/>
          </a:xfrm>
          <a:prstGeom prst="rect">
            <a:avLst/>
          </a:prstGeom>
          <a:noFill/>
        </p:spPr>
        <p:txBody>
          <a:bodyPr wrap="square" rtlCol="0">
            <a:spAutoFit/>
          </a:bodyPr>
          <a:lstStyle/>
          <a:p>
            <a:r>
              <a:rPr lang="en-US" sz="3200" b="1" dirty="0"/>
              <a:t>Publishing Tips for</a:t>
            </a:r>
          </a:p>
          <a:p>
            <a:r>
              <a:rPr lang="en-US" sz="3200" b="1" dirty="0"/>
              <a:t>Food Policy Researchers</a:t>
            </a:r>
          </a:p>
        </p:txBody>
      </p:sp>
      <p:sp>
        <p:nvSpPr>
          <p:cNvPr id="17" name="TextBox 16">
            <a:extLst>
              <a:ext uri="{FF2B5EF4-FFF2-40B4-BE49-F238E27FC236}">
                <a16:creationId xmlns:a16="http://schemas.microsoft.com/office/drawing/2014/main" id="{85C488EF-D4EE-7D82-F023-A77046ABC6BB}"/>
              </a:ext>
            </a:extLst>
          </p:cNvPr>
          <p:cNvSpPr txBox="1"/>
          <p:nvPr/>
        </p:nvSpPr>
        <p:spPr>
          <a:xfrm>
            <a:off x="2454764" y="2166713"/>
            <a:ext cx="6535813" cy="2492990"/>
          </a:xfrm>
          <a:prstGeom prst="rect">
            <a:avLst/>
          </a:prstGeom>
          <a:noFill/>
        </p:spPr>
        <p:txBody>
          <a:bodyPr wrap="square" rtlCol="0">
            <a:spAutoFit/>
          </a:bodyPr>
          <a:lstStyle/>
          <a:p>
            <a:r>
              <a:rPr lang="en-US" sz="2400" dirty="0"/>
              <a:t>Conference on the Political Economy of Meat System Transformation</a:t>
            </a:r>
          </a:p>
          <a:p>
            <a:r>
              <a:rPr lang="en-US" sz="2400" dirty="0"/>
              <a:t>Monte Verita, Switzerland</a:t>
            </a:r>
          </a:p>
          <a:p>
            <a:endParaRPr lang="en-US" sz="2400" dirty="0"/>
          </a:p>
          <a:p>
            <a:r>
              <a:rPr lang="en-US" sz="2000" dirty="0"/>
              <a:t>Christopher B. Barrett</a:t>
            </a:r>
          </a:p>
          <a:p>
            <a:r>
              <a:rPr lang="en-US" sz="2000" dirty="0"/>
              <a:t>Cornell University</a:t>
            </a:r>
          </a:p>
          <a:p>
            <a:r>
              <a:rPr lang="en-US" sz="2000" dirty="0"/>
              <a:t>Co-Editor-in-Chief, </a:t>
            </a:r>
            <a:r>
              <a:rPr lang="en-US" sz="2000" i="1" dirty="0"/>
              <a:t>Food Policy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Overview</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490931" y="1018727"/>
            <a:ext cx="7383045" cy="3970318"/>
          </a:xfrm>
          <a:prstGeom prst="rect">
            <a:avLst/>
          </a:prstGeom>
          <a:noFill/>
        </p:spPr>
        <p:txBody>
          <a:bodyPr wrap="square" rtlCol="0">
            <a:spAutoFit/>
          </a:bodyPr>
          <a:lstStyle/>
          <a:p>
            <a:r>
              <a:rPr lang="en-US" b="0" i="1" dirty="0">
                <a:solidFill>
                  <a:srgbClr val="1F1F1F"/>
                </a:solidFill>
                <a:effectLst/>
                <a:latin typeface="ElsevierSans"/>
              </a:rPr>
              <a:t>Food Policy</a:t>
            </a:r>
            <a:r>
              <a:rPr lang="en-US" b="0" i="0" dirty="0">
                <a:solidFill>
                  <a:srgbClr val="1F1F1F"/>
                </a:solidFill>
                <a:effectLst/>
                <a:latin typeface="ElsevierSans"/>
              </a:rPr>
              <a:t> is a multidisciplinary journal publishing original research and novel evidence on issues in the formulation, implementation, and evaluation of </a:t>
            </a:r>
            <a:r>
              <a:rPr lang="en-US" b="1" i="0" dirty="0">
                <a:solidFill>
                  <a:srgbClr val="1F1F1F"/>
                </a:solidFill>
                <a:effectLst/>
                <a:latin typeface="ElsevierSans"/>
              </a:rPr>
              <a:t>policies</a:t>
            </a:r>
            <a:r>
              <a:rPr lang="en-US" b="0" i="0" dirty="0">
                <a:solidFill>
                  <a:srgbClr val="1F1F1F"/>
                </a:solidFill>
                <a:effectLst/>
                <a:latin typeface="ElsevierSans"/>
              </a:rPr>
              <a:t> for the </a:t>
            </a:r>
            <a:r>
              <a:rPr lang="en-US" b="1" i="0" dirty="0">
                <a:solidFill>
                  <a:srgbClr val="1F1F1F"/>
                </a:solidFill>
                <a:effectLst/>
                <a:latin typeface="ElsevierSans"/>
              </a:rPr>
              <a:t>food sector</a:t>
            </a:r>
            <a:r>
              <a:rPr lang="en-US" b="0" i="0" dirty="0">
                <a:solidFill>
                  <a:srgbClr val="1F1F1F"/>
                </a:solidFill>
                <a:effectLst/>
                <a:latin typeface="ElsevierSans"/>
              </a:rPr>
              <a:t> globally.</a:t>
            </a:r>
            <a:br>
              <a:rPr lang="en-US" dirty="0"/>
            </a:br>
            <a:br>
              <a:rPr lang="en-US" dirty="0"/>
            </a:br>
            <a:r>
              <a:rPr lang="en-US" b="0" i="0" dirty="0">
                <a:solidFill>
                  <a:srgbClr val="1F1F1F"/>
                </a:solidFill>
                <a:effectLst/>
                <a:latin typeface="ElsevierSans"/>
              </a:rPr>
              <a:t>Our main focus is on the economic and social aspect of food policy, and we prioritize empirical studies informing international food policy debates. We consider papers from any of the social sciences and from other disciplines (e.g., law, food science, engineering) if they provide a key policy contribution and are written in a style which is accessible to a social science readership.</a:t>
            </a:r>
          </a:p>
          <a:p>
            <a:endParaRPr lang="en-US" dirty="0">
              <a:solidFill>
                <a:srgbClr val="1F1F1F"/>
              </a:solidFill>
              <a:latin typeface="ElsevierSans"/>
            </a:endParaRPr>
          </a:p>
          <a:p>
            <a:r>
              <a:rPr lang="en-US" dirty="0">
                <a:solidFill>
                  <a:srgbClr val="1F1F1F"/>
                </a:solidFill>
                <a:latin typeface="ElsevierSans"/>
              </a:rPr>
              <a:t>1100-1200 submissions/year</a:t>
            </a:r>
          </a:p>
          <a:p>
            <a:r>
              <a:rPr lang="en-US" dirty="0">
                <a:solidFill>
                  <a:srgbClr val="1F1F1F"/>
                </a:solidFill>
                <a:latin typeface="ElsevierSans"/>
              </a:rPr>
              <a:t>Publish 8 volumes/year</a:t>
            </a:r>
          </a:p>
          <a:p>
            <a:r>
              <a:rPr lang="en-US" dirty="0">
                <a:solidFill>
                  <a:srgbClr val="1F1F1F"/>
                </a:solidFill>
                <a:latin typeface="ElsevierSans"/>
              </a:rPr>
              <a:t>Impact Factor = 6.5, </a:t>
            </a:r>
            <a:r>
              <a:rPr lang="en-US" dirty="0" err="1">
                <a:solidFill>
                  <a:srgbClr val="1F1F1F"/>
                </a:solidFill>
                <a:latin typeface="ElsevierSans"/>
              </a:rPr>
              <a:t>CiteScore</a:t>
            </a:r>
            <a:r>
              <a:rPr lang="en-US" dirty="0">
                <a:solidFill>
                  <a:srgbClr val="1F1F1F"/>
                </a:solidFill>
                <a:latin typeface="ElsevierSans"/>
              </a:rPr>
              <a:t> = 9.9</a:t>
            </a:r>
          </a:p>
          <a:p>
            <a:r>
              <a:rPr lang="en-US" dirty="0">
                <a:solidFill>
                  <a:srgbClr val="1F1F1F"/>
                </a:solidFill>
                <a:latin typeface="ElsevierSans"/>
              </a:rPr>
              <a:t>Mean time to first editorial decision (since Jan 2022) = 32 days</a:t>
            </a:r>
            <a:endParaRPr lang="en-US" dirty="0"/>
          </a:p>
        </p:txBody>
      </p:sp>
    </p:spTree>
    <p:extLst>
      <p:ext uri="{BB962C8B-B14F-4D97-AF65-F5344CB8AC3E}">
        <p14:creationId xmlns:p14="http://schemas.microsoft.com/office/powerpoint/2010/main" val="168057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Editorial Team</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490931" y="1098507"/>
            <a:ext cx="7162116" cy="3693319"/>
          </a:xfrm>
          <a:prstGeom prst="rect">
            <a:avLst/>
          </a:prstGeom>
          <a:noFill/>
        </p:spPr>
        <p:txBody>
          <a:bodyPr wrap="square" rtlCol="0">
            <a:spAutoFit/>
          </a:bodyPr>
          <a:lstStyle/>
          <a:p>
            <a:r>
              <a:rPr lang="en-US" i="1" dirty="0"/>
              <a:t>Co-Editors-in-Chief: </a:t>
            </a:r>
            <a:r>
              <a:rPr lang="en-US" dirty="0"/>
              <a:t>Chris Barrett (Cornell) and Holly Wang (Purdue)</a:t>
            </a:r>
          </a:p>
          <a:p>
            <a:endParaRPr lang="en-US" dirty="0"/>
          </a:p>
          <a:p>
            <a:r>
              <a:rPr lang="en-US" i="1" dirty="0"/>
              <a:t>Co-Editors:</a:t>
            </a:r>
            <a:r>
              <a:rPr lang="en-US" dirty="0"/>
              <a:t> 	Sven Anders (Alberta) </a:t>
            </a:r>
          </a:p>
          <a:p>
            <a:r>
              <a:rPr lang="en-US" dirty="0"/>
              <a:t>		Erwin Bulte (Wageningen)</a:t>
            </a:r>
          </a:p>
          <a:p>
            <a:r>
              <a:rPr lang="en-US" dirty="0"/>
              <a:t>		Hung-Hao Chang (</a:t>
            </a:r>
            <a:r>
              <a:rPr lang="en-US" dirty="0" err="1"/>
              <a:t>Nat’l</a:t>
            </a:r>
            <a:r>
              <a:rPr lang="en-US" dirty="0"/>
              <a:t> Taiwan Uni)</a:t>
            </a:r>
          </a:p>
          <a:p>
            <a:r>
              <a:rPr lang="en-US" dirty="0"/>
              <a:t>		Cecile Knai (LSH&amp;TM)</a:t>
            </a:r>
          </a:p>
          <a:p>
            <a:r>
              <a:rPr lang="en-US" dirty="0"/>
              <a:t>		JV Meenakshi (</a:t>
            </a:r>
            <a:r>
              <a:rPr lang="en-US" sz="1800" kern="0" dirty="0">
                <a:effectLst/>
                <a:ea typeface="Calibri" panose="020F0502020204030204" pitchFamily="34" charset="0"/>
              </a:rPr>
              <a:t>Indraprastha Inst Info Tech) </a:t>
            </a:r>
            <a:endParaRPr lang="en-US" dirty="0"/>
          </a:p>
          <a:p>
            <a:r>
              <a:rPr lang="en-US" dirty="0"/>
              <a:t>		Agnes Quisumbing (IFPRI)</a:t>
            </a:r>
          </a:p>
          <a:p>
            <a:r>
              <a:rPr lang="en-US" dirty="0"/>
              <a:t>		Jutta Roosen (Tech Univ Munich)		</a:t>
            </a:r>
          </a:p>
          <a:p>
            <a:r>
              <a:rPr lang="en-US" dirty="0"/>
              <a:t>		Roberta Sonnino (Surrey)</a:t>
            </a:r>
          </a:p>
          <a:p>
            <a:r>
              <a:rPr lang="en-US" dirty="0"/>
              <a:t>		David Ubilava (Sydney)</a:t>
            </a:r>
          </a:p>
          <a:p>
            <a:endParaRPr lang="en-US" dirty="0"/>
          </a:p>
          <a:p>
            <a:r>
              <a:rPr lang="en-US" i="1" dirty="0"/>
              <a:t>Editorial Asst</a:t>
            </a:r>
            <a:r>
              <a:rPr lang="en-US" dirty="0"/>
              <a:t>:	Jason Zhao (Cornell)</a:t>
            </a:r>
          </a:p>
        </p:txBody>
      </p:sp>
    </p:spTree>
    <p:extLst>
      <p:ext uri="{BB962C8B-B14F-4D97-AF65-F5344CB8AC3E}">
        <p14:creationId xmlns:p14="http://schemas.microsoft.com/office/powerpoint/2010/main" val="7083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Manuscript Flow</a:t>
            </a:r>
          </a:p>
        </p:txBody>
      </p:sp>
      <p:sp>
        <p:nvSpPr>
          <p:cNvPr id="13" name="TextBox 12">
            <a:extLst>
              <a:ext uri="{FF2B5EF4-FFF2-40B4-BE49-F238E27FC236}">
                <a16:creationId xmlns:a16="http://schemas.microsoft.com/office/drawing/2014/main" id="{EF70FF6A-3285-4A0D-829D-69839187BE13}"/>
              </a:ext>
            </a:extLst>
          </p:cNvPr>
          <p:cNvSpPr txBox="1"/>
          <p:nvPr/>
        </p:nvSpPr>
        <p:spPr>
          <a:xfrm>
            <a:off x="1277202" y="3879631"/>
            <a:ext cx="7596774" cy="338554"/>
          </a:xfrm>
          <a:prstGeom prst="rect">
            <a:avLst/>
          </a:prstGeom>
          <a:noFill/>
        </p:spPr>
        <p:txBody>
          <a:bodyPr wrap="square" rtlCol="0">
            <a:spAutoFit/>
          </a:bodyPr>
          <a:lstStyle/>
          <a:p>
            <a:r>
              <a:rPr lang="en-GB" sz="800" baseline="40000" dirty="0"/>
              <a:t>†       </a:t>
            </a:r>
            <a:r>
              <a:rPr lang="en-GB" sz="800" dirty="0"/>
              <a:t>Tasks like: send papers back to authors, check for completeness, plagiarism, style requirements, contains policy implications explicitly, anonymized, etc. </a:t>
            </a:r>
          </a:p>
          <a:p>
            <a:r>
              <a:rPr lang="en-GB" sz="800" dirty="0"/>
              <a:t>*     The Handling Editor could be either a Co-Editor in Chief or a Co-Editor</a:t>
            </a:r>
          </a:p>
        </p:txBody>
      </p:sp>
      <p:grpSp>
        <p:nvGrpSpPr>
          <p:cNvPr id="3" name="Group 2">
            <a:extLst>
              <a:ext uri="{FF2B5EF4-FFF2-40B4-BE49-F238E27FC236}">
                <a16:creationId xmlns:a16="http://schemas.microsoft.com/office/drawing/2014/main" id="{065D0A55-CE26-4545-BE18-2A4D66E80540}"/>
              </a:ext>
            </a:extLst>
          </p:cNvPr>
          <p:cNvGrpSpPr/>
          <p:nvPr/>
        </p:nvGrpSpPr>
        <p:grpSpPr>
          <a:xfrm>
            <a:off x="1392741" y="792612"/>
            <a:ext cx="7595566" cy="2896731"/>
            <a:chOff x="696722" y="1021390"/>
            <a:chExt cx="7530886" cy="2896731"/>
          </a:xfrm>
        </p:grpSpPr>
        <p:pic>
          <p:nvPicPr>
            <p:cNvPr id="12" name="Picture 11">
              <a:extLst>
                <a:ext uri="{FF2B5EF4-FFF2-40B4-BE49-F238E27FC236}">
                  <a16:creationId xmlns:a16="http://schemas.microsoft.com/office/drawing/2014/main" id="{EB43891B-19F2-4FC9-B241-F155CBE4A25A}"/>
                </a:ext>
              </a:extLst>
            </p:cNvPr>
            <p:cNvPicPr>
              <a:picLocks noChangeAspect="1"/>
            </p:cNvPicPr>
            <p:nvPr/>
          </p:nvPicPr>
          <p:blipFill>
            <a:blip r:embed="rId2"/>
            <a:stretch>
              <a:fillRect/>
            </a:stretch>
          </p:blipFill>
          <p:spPr>
            <a:xfrm rot="1354982">
              <a:off x="4121548" y="2958097"/>
              <a:ext cx="1175368" cy="488906"/>
            </a:xfrm>
            <a:prstGeom prst="roundRect">
              <a:avLst/>
            </a:prstGeom>
            <a:effectLst>
              <a:softEdge rad="12700"/>
            </a:effectLst>
          </p:spPr>
        </p:pic>
        <p:pic>
          <p:nvPicPr>
            <p:cNvPr id="2058" name="Picture 10" descr="Pin on Abstract art painting">
              <a:extLst>
                <a:ext uri="{FF2B5EF4-FFF2-40B4-BE49-F238E27FC236}">
                  <a16:creationId xmlns:a16="http://schemas.microsoft.com/office/drawing/2014/main" id="{1FBA3572-1A8C-407E-8555-4C2791668A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376655">
              <a:off x="4523746" y="1983630"/>
              <a:ext cx="926956" cy="75604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Verb tenses in scientific manuscripts - International Science Editing">
              <a:extLst>
                <a:ext uri="{FF2B5EF4-FFF2-40B4-BE49-F238E27FC236}">
                  <a16:creationId xmlns:a16="http://schemas.microsoft.com/office/drawing/2014/main" id="{C1BD42F5-DE82-4EFB-BAE9-4B6EFE328BB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722" y="1021390"/>
              <a:ext cx="878991" cy="58492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4F6C3A32-6606-4154-85E3-EBDAD675C557}"/>
                </a:ext>
              </a:extLst>
            </p:cNvPr>
            <p:cNvSpPr txBox="1"/>
            <p:nvPr/>
          </p:nvSpPr>
          <p:spPr>
            <a:xfrm>
              <a:off x="5139148" y="1560644"/>
              <a:ext cx="2090846" cy="369332"/>
            </a:xfrm>
            <a:prstGeom prst="rect">
              <a:avLst/>
            </a:prstGeom>
            <a:noFill/>
          </p:spPr>
          <p:txBody>
            <a:bodyPr wrap="square" rtlCol="0">
              <a:spAutoFit/>
            </a:bodyPr>
            <a:lstStyle/>
            <a:p>
              <a:r>
                <a:rPr lang="en-GB" dirty="0"/>
                <a:t>Desk Reject ~70%</a:t>
              </a:r>
            </a:p>
          </p:txBody>
        </p:sp>
        <p:sp>
          <p:nvSpPr>
            <p:cNvPr id="17" name="TextBox 16">
              <a:extLst>
                <a:ext uri="{FF2B5EF4-FFF2-40B4-BE49-F238E27FC236}">
                  <a16:creationId xmlns:a16="http://schemas.microsoft.com/office/drawing/2014/main" id="{EE0D6B94-84F8-431C-820F-63E815C105C9}"/>
                </a:ext>
              </a:extLst>
            </p:cNvPr>
            <p:cNvSpPr txBox="1"/>
            <p:nvPr/>
          </p:nvSpPr>
          <p:spPr>
            <a:xfrm>
              <a:off x="2707459" y="2468435"/>
              <a:ext cx="2061814" cy="369332"/>
            </a:xfrm>
            <a:prstGeom prst="rect">
              <a:avLst/>
            </a:prstGeom>
            <a:noFill/>
          </p:spPr>
          <p:txBody>
            <a:bodyPr wrap="square" rtlCol="0">
              <a:spAutoFit/>
            </a:bodyPr>
            <a:lstStyle/>
            <a:p>
              <a:r>
                <a:rPr lang="en-GB" dirty="0"/>
                <a:t>Handling Editor* </a:t>
              </a:r>
            </a:p>
          </p:txBody>
        </p:sp>
        <p:pic>
          <p:nvPicPr>
            <p:cNvPr id="18" name="Picture 10" descr="Pin on Abstract art painting">
              <a:extLst>
                <a:ext uri="{FF2B5EF4-FFF2-40B4-BE49-F238E27FC236}">
                  <a16:creationId xmlns:a16="http://schemas.microsoft.com/office/drawing/2014/main" id="{F7D4C197-6E08-4C44-ADEC-10D36E6EEA3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682549" y="2391988"/>
              <a:ext cx="1103246" cy="89755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arrows-curved-arrow | EDI2XML">
              <a:extLst>
                <a:ext uri="{FF2B5EF4-FFF2-40B4-BE49-F238E27FC236}">
                  <a16:creationId xmlns:a16="http://schemas.microsoft.com/office/drawing/2014/main" id="{59FD3E06-C69F-4A79-B521-40D8015E348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4877367" flipV="1">
              <a:off x="2130241" y="3092403"/>
              <a:ext cx="1139117" cy="36668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9799B897-683C-44C8-BD4E-4C5C6AD9859D}"/>
                </a:ext>
              </a:extLst>
            </p:cNvPr>
            <p:cNvSpPr/>
            <p:nvPr/>
          </p:nvSpPr>
          <p:spPr>
            <a:xfrm>
              <a:off x="916393" y="2308285"/>
              <a:ext cx="1592850" cy="369332"/>
            </a:xfrm>
            <a:prstGeom prst="rect">
              <a:avLst/>
            </a:prstGeom>
          </p:spPr>
          <p:txBody>
            <a:bodyPr wrap="none">
              <a:spAutoFit/>
            </a:bodyPr>
            <a:lstStyle/>
            <a:p>
              <a:r>
                <a:rPr lang="en-GB" dirty="0"/>
                <a:t> Reject</a:t>
              </a:r>
              <a:r>
                <a:rPr lang="en-GB" baseline="36000" dirty="0"/>
                <a:t> </a:t>
              </a:r>
              <a:r>
                <a:rPr lang="en-GB" dirty="0"/>
                <a:t>~ 20%</a:t>
              </a:r>
            </a:p>
          </p:txBody>
        </p:sp>
        <p:sp>
          <p:nvSpPr>
            <p:cNvPr id="11" name="Rectangle 10">
              <a:extLst>
                <a:ext uri="{FF2B5EF4-FFF2-40B4-BE49-F238E27FC236}">
                  <a16:creationId xmlns:a16="http://schemas.microsoft.com/office/drawing/2014/main" id="{E446362C-B7DD-4784-BACE-6FF5C49F6FA5}"/>
                </a:ext>
              </a:extLst>
            </p:cNvPr>
            <p:cNvSpPr/>
            <p:nvPr/>
          </p:nvSpPr>
          <p:spPr>
            <a:xfrm>
              <a:off x="2819653" y="3548789"/>
              <a:ext cx="1353855" cy="369332"/>
            </a:xfrm>
            <a:prstGeom prst="rect">
              <a:avLst/>
            </a:prstGeom>
          </p:spPr>
          <p:txBody>
            <a:bodyPr wrap="square">
              <a:spAutoFit/>
            </a:bodyPr>
            <a:lstStyle/>
            <a:p>
              <a:r>
                <a:rPr lang="en-GB" dirty="0"/>
                <a:t>Reviewers</a:t>
              </a:r>
            </a:p>
          </p:txBody>
        </p:sp>
        <p:pic>
          <p:nvPicPr>
            <p:cNvPr id="22" name="Picture 4" descr="arrows-curved-arrow | EDI2XML">
              <a:extLst>
                <a:ext uri="{FF2B5EF4-FFF2-40B4-BE49-F238E27FC236}">
                  <a16:creationId xmlns:a16="http://schemas.microsoft.com/office/drawing/2014/main" id="{4E4BF301-E198-4AF1-BDEB-E9F8AB8753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flipV="1">
              <a:off x="3535927" y="3101690"/>
              <a:ext cx="1139117" cy="36668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arrows-curved-arrow | EDI2XML">
              <a:extLst>
                <a:ext uri="{FF2B5EF4-FFF2-40B4-BE49-F238E27FC236}">
                  <a16:creationId xmlns:a16="http://schemas.microsoft.com/office/drawing/2014/main" id="{4EF5970C-4801-4CE8-9AEB-AFBDBC20CA3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V="1">
              <a:off x="4391493" y="2630503"/>
              <a:ext cx="1899523" cy="42968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4F9E2D28-75C4-4558-A5FF-A56036F61BA3}"/>
                </a:ext>
              </a:extLst>
            </p:cNvPr>
            <p:cNvSpPr txBox="1"/>
            <p:nvPr/>
          </p:nvSpPr>
          <p:spPr>
            <a:xfrm>
              <a:off x="6136762" y="2549645"/>
              <a:ext cx="2090846" cy="369332"/>
            </a:xfrm>
            <a:prstGeom prst="rect">
              <a:avLst/>
            </a:prstGeom>
            <a:noFill/>
          </p:spPr>
          <p:txBody>
            <a:bodyPr wrap="square" rtlCol="0">
              <a:spAutoFit/>
            </a:bodyPr>
            <a:lstStyle/>
            <a:p>
              <a:r>
                <a:rPr lang="en-GB" dirty="0"/>
                <a:t>Accepted ~10%</a:t>
              </a:r>
            </a:p>
          </p:txBody>
        </p:sp>
        <p:sp>
          <p:nvSpPr>
            <p:cNvPr id="29" name="TextBox 28">
              <a:extLst>
                <a:ext uri="{FF2B5EF4-FFF2-40B4-BE49-F238E27FC236}">
                  <a16:creationId xmlns:a16="http://schemas.microsoft.com/office/drawing/2014/main" id="{BD047209-CC4E-47A9-945E-875BAACCD228}"/>
                </a:ext>
              </a:extLst>
            </p:cNvPr>
            <p:cNvSpPr txBox="1"/>
            <p:nvPr/>
          </p:nvSpPr>
          <p:spPr>
            <a:xfrm>
              <a:off x="5155240" y="3320259"/>
              <a:ext cx="2931888" cy="338554"/>
            </a:xfrm>
            <a:prstGeom prst="rect">
              <a:avLst/>
            </a:prstGeom>
            <a:noFill/>
          </p:spPr>
          <p:txBody>
            <a:bodyPr wrap="square" rtlCol="0">
              <a:spAutoFit/>
            </a:bodyPr>
            <a:lstStyle/>
            <a:p>
              <a:r>
                <a:rPr lang="en-GB" sz="1600" dirty="0"/>
                <a:t>Returned to author for revision</a:t>
              </a:r>
            </a:p>
          </p:txBody>
        </p:sp>
        <p:pic>
          <p:nvPicPr>
            <p:cNvPr id="2072" name="Picture 24" descr="Cycle clipart curved arrow vector, Cycle curved arrow vector Transparent  FREE for download on WebStockReview 2021">
              <a:extLst>
                <a:ext uri="{FF2B5EF4-FFF2-40B4-BE49-F238E27FC236}">
                  <a16:creationId xmlns:a16="http://schemas.microsoft.com/office/drawing/2014/main" id="{3C659A51-409A-41BD-AF2F-D27FE570F0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3232389" y="2638424"/>
              <a:ext cx="397438" cy="113409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arrows-curved-arrow | EDI2XML">
              <a:extLst>
                <a:ext uri="{FF2B5EF4-FFF2-40B4-BE49-F238E27FC236}">
                  <a16:creationId xmlns:a16="http://schemas.microsoft.com/office/drawing/2014/main" id="{32FBAD12-8D8A-474D-A4DB-F07D808D133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498881">
              <a:off x="1606787" y="1121684"/>
              <a:ext cx="586036" cy="197303"/>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21B17BCE-3F76-46A5-AFD2-F906A2AB104C}"/>
                </a:ext>
              </a:extLst>
            </p:cNvPr>
            <p:cNvSpPr txBox="1"/>
            <p:nvPr/>
          </p:nvSpPr>
          <p:spPr>
            <a:xfrm>
              <a:off x="1811735" y="1367999"/>
              <a:ext cx="1731790" cy="584775"/>
            </a:xfrm>
            <a:prstGeom prst="rect">
              <a:avLst/>
            </a:prstGeom>
            <a:noFill/>
          </p:spPr>
          <p:txBody>
            <a:bodyPr wrap="square" rtlCol="0">
              <a:spAutoFit/>
            </a:bodyPr>
            <a:lstStyle/>
            <a:p>
              <a:pPr algn="ctr"/>
              <a:r>
                <a:rPr lang="en-GB" sz="1600" dirty="0"/>
                <a:t>Admin Staff / Editorial Asst</a:t>
              </a:r>
              <a:r>
                <a:rPr lang="en-GB" sz="1600" baseline="40000" dirty="0"/>
                <a:t>†</a:t>
              </a:r>
            </a:p>
          </p:txBody>
        </p:sp>
        <p:pic>
          <p:nvPicPr>
            <p:cNvPr id="31" name="Picture 4" descr="arrows-curved-arrow | EDI2XML">
              <a:extLst>
                <a:ext uri="{FF2B5EF4-FFF2-40B4-BE49-F238E27FC236}">
                  <a16:creationId xmlns:a16="http://schemas.microsoft.com/office/drawing/2014/main" id="{CF59EFD6-C1A1-4E77-87AB-19E68D798D5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3243800">
              <a:off x="3140639" y="1700211"/>
              <a:ext cx="1247957" cy="420155"/>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EEF2AB2-1753-C13E-8CA9-729E1EA21F17}"/>
              </a:ext>
            </a:extLst>
          </p:cNvPr>
          <p:cNvSpPr txBox="1"/>
          <p:nvPr/>
        </p:nvSpPr>
        <p:spPr>
          <a:xfrm>
            <a:off x="1316421" y="4231644"/>
            <a:ext cx="7383045" cy="923330"/>
          </a:xfrm>
          <a:prstGeom prst="rect">
            <a:avLst/>
          </a:prstGeom>
          <a:noFill/>
        </p:spPr>
        <p:txBody>
          <a:bodyPr wrap="square" rtlCol="0">
            <a:spAutoFit/>
          </a:bodyPr>
          <a:lstStyle/>
          <a:p>
            <a:r>
              <a:rPr lang="en-US" b="0" i="1" dirty="0">
                <a:solidFill>
                  <a:srgbClr val="1F1F1F"/>
                </a:solidFill>
                <a:effectLst/>
                <a:latin typeface="ElsevierSans"/>
              </a:rPr>
              <a:t>Unconditional accept rate &lt;10%</a:t>
            </a:r>
          </a:p>
          <a:p>
            <a:r>
              <a:rPr lang="en-US" i="1" dirty="0">
                <a:solidFill>
                  <a:srgbClr val="1F1F1F"/>
                </a:solidFill>
                <a:latin typeface="ElsevierSans"/>
              </a:rPr>
              <a:t>Accept rate conditional on sent for review ~35%</a:t>
            </a:r>
          </a:p>
          <a:p>
            <a:r>
              <a:rPr lang="en-US" i="1" dirty="0">
                <a:solidFill>
                  <a:srgbClr val="1F1F1F"/>
                </a:solidFill>
                <a:latin typeface="ElsevierSans"/>
              </a:rPr>
              <a:t>Accept rate conditional on invited revision ~80%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Article Types</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601395" y="1135328"/>
            <a:ext cx="7162116" cy="3416320"/>
          </a:xfrm>
          <a:prstGeom prst="rect">
            <a:avLst/>
          </a:prstGeom>
          <a:noFill/>
        </p:spPr>
        <p:txBody>
          <a:bodyPr wrap="square" rtlCol="0">
            <a:spAutoFit/>
          </a:bodyPr>
          <a:lstStyle/>
          <a:p>
            <a:r>
              <a:rPr lang="en-US" i="1" dirty="0"/>
              <a:t>Beyond regular research article submissions, the Co-EICs consider: </a:t>
            </a:r>
          </a:p>
          <a:p>
            <a:endParaRPr lang="en-US" i="1" dirty="0"/>
          </a:p>
          <a:p>
            <a:r>
              <a:rPr lang="en-US" dirty="0"/>
              <a:t>- Special issue proposals on a quarterly basis. See web site for instructions on what to include in proposal.</a:t>
            </a:r>
          </a:p>
          <a:p>
            <a:endParaRPr lang="en-US" dirty="0"/>
          </a:p>
          <a:p>
            <a:r>
              <a:rPr lang="en-US" dirty="0"/>
              <a:t>- Reviews and Viewpoints (by invitation only) on topics of wide interest to global, multidisciplinary readership.</a:t>
            </a:r>
          </a:p>
          <a:p>
            <a:endParaRPr lang="en-US" dirty="0"/>
          </a:p>
          <a:p>
            <a:r>
              <a:rPr lang="en-US" dirty="0"/>
              <a:t>- Virtual special collections introduced by a new Review or Viewpoint paper that synthesizes a collection of 15-25 already-published papers from </a:t>
            </a:r>
            <a:r>
              <a:rPr lang="en-US" i="1" dirty="0"/>
              <a:t>Food Policy </a:t>
            </a:r>
            <a:r>
              <a:rPr lang="en-US" dirty="0"/>
              <a:t>and other Elsevier journals. </a:t>
            </a:r>
          </a:p>
          <a:p>
            <a:endParaRPr lang="en-US" dirty="0"/>
          </a:p>
        </p:txBody>
      </p:sp>
    </p:spTree>
    <p:extLst>
      <p:ext uri="{BB962C8B-B14F-4D97-AF65-F5344CB8AC3E}">
        <p14:creationId xmlns:p14="http://schemas.microsoft.com/office/powerpoint/2010/main" val="231284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What's your pitch?</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490931" y="1018727"/>
            <a:ext cx="7383045" cy="3139321"/>
          </a:xfrm>
          <a:prstGeom prst="rect">
            <a:avLst/>
          </a:prstGeom>
          <a:noFill/>
        </p:spPr>
        <p:txBody>
          <a:bodyPr wrap="square" rtlCol="0">
            <a:spAutoFit/>
          </a:bodyPr>
          <a:lstStyle/>
          <a:p>
            <a:r>
              <a:rPr lang="en-US" dirty="0"/>
              <a:t>How to pitch your paper if you want to succeed at </a:t>
            </a:r>
            <a:r>
              <a:rPr lang="en-US" i="1" dirty="0"/>
              <a:t>Food Policy</a:t>
            </a:r>
            <a:r>
              <a:rPr lang="en-US" dirty="0"/>
              <a:t>:</a:t>
            </a:r>
          </a:p>
          <a:p>
            <a:endParaRPr lang="en-US" dirty="0"/>
          </a:p>
          <a:p>
            <a:r>
              <a:rPr lang="en-US" dirty="0"/>
              <a:t>1. Abstract and intro are your audition: if those fail, so will the paper.</a:t>
            </a:r>
          </a:p>
          <a:p>
            <a:endParaRPr lang="en-US" dirty="0"/>
          </a:p>
          <a:p>
            <a:r>
              <a:rPr lang="en-US" dirty="0"/>
              <a:t>2. Define your contribution(s) clearly and list the most important first.</a:t>
            </a:r>
          </a:p>
          <a:p>
            <a:endParaRPr lang="en-US" dirty="0"/>
          </a:p>
          <a:p>
            <a:r>
              <a:rPr lang="en-US" dirty="0"/>
              <a:t>3. Make very clear why your findings are policy relevant.</a:t>
            </a:r>
          </a:p>
          <a:p>
            <a:endParaRPr lang="en-US" dirty="0"/>
          </a:p>
          <a:p>
            <a:r>
              <a:rPr lang="en-US" dirty="0"/>
              <a:t>4. Will your findings appeal to a global, multidisciplinary readership?</a:t>
            </a:r>
          </a:p>
          <a:p>
            <a:endParaRPr lang="en-US" dirty="0"/>
          </a:p>
          <a:p>
            <a:r>
              <a:rPr lang="en-US" dirty="0"/>
              <a:t>5. Make everything transparent/replicable (use appendices liberally). </a:t>
            </a:r>
          </a:p>
        </p:txBody>
      </p:sp>
    </p:spTree>
    <p:extLst>
      <p:ext uri="{BB962C8B-B14F-4D97-AF65-F5344CB8AC3E}">
        <p14:creationId xmlns:p14="http://schemas.microsoft.com/office/powerpoint/2010/main" val="4663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AFS Transformation</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607532" y="769701"/>
            <a:ext cx="7162116" cy="1754326"/>
          </a:xfrm>
          <a:prstGeom prst="rect">
            <a:avLst/>
          </a:prstGeom>
          <a:noFill/>
        </p:spPr>
        <p:txBody>
          <a:bodyPr wrap="square" rtlCol="0">
            <a:spAutoFit/>
          </a:bodyPr>
          <a:lstStyle/>
          <a:p>
            <a:r>
              <a:rPr lang="en-US" dirty="0"/>
              <a:t>We are generally very interested in empirical papers that tackle agri-food systems transformation in an explicitly policy-relevant way.</a:t>
            </a:r>
          </a:p>
          <a:p>
            <a:endParaRPr lang="en-US" dirty="0"/>
          </a:p>
          <a:p>
            <a:r>
              <a:rPr lang="en-US" dirty="0"/>
              <a:t>A sample of some papers we have published this year: </a:t>
            </a:r>
          </a:p>
          <a:p>
            <a:r>
              <a:rPr lang="en-US" dirty="0"/>
              <a:t> </a:t>
            </a:r>
          </a:p>
          <a:p>
            <a:endParaRPr lang="en-US" dirty="0"/>
          </a:p>
        </p:txBody>
      </p:sp>
      <p:pic>
        <p:nvPicPr>
          <p:cNvPr id="5" name="Picture 4">
            <a:extLst>
              <a:ext uri="{FF2B5EF4-FFF2-40B4-BE49-F238E27FC236}">
                <a16:creationId xmlns:a16="http://schemas.microsoft.com/office/drawing/2014/main" id="{BDAE3831-C153-BB20-48C5-7F9C2B525F0A}"/>
              </a:ext>
            </a:extLst>
          </p:cNvPr>
          <p:cNvPicPr>
            <a:picLocks noChangeAspect="1"/>
          </p:cNvPicPr>
          <p:nvPr/>
        </p:nvPicPr>
        <p:blipFill>
          <a:blip r:embed="rId3"/>
          <a:stretch>
            <a:fillRect/>
          </a:stretch>
        </p:blipFill>
        <p:spPr>
          <a:xfrm>
            <a:off x="355943" y="2102344"/>
            <a:ext cx="5115566" cy="879238"/>
          </a:xfrm>
          <a:prstGeom prst="rect">
            <a:avLst/>
          </a:prstGeom>
        </p:spPr>
      </p:pic>
      <p:pic>
        <p:nvPicPr>
          <p:cNvPr id="8" name="Picture 7">
            <a:extLst>
              <a:ext uri="{FF2B5EF4-FFF2-40B4-BE49-F238E27FC236}">
                <a16:creationId xmlns:a16="http://schemas.microsoft.com/office/drawing/2014/main" id="{BDDEFC29-7216-516C-015A-64126A8D5011}"/>
              </a:ext>
            </a:extLst>
          </p:cNvPr>
          <p:cNvPicPr>
            <a:picLocks noChangeAspect="1"/>
          </p:cNvPicPr>
          <p:nvPr/>
        </p:nvPicPr>
        <p:blipFill>
          <a:blip r:embed="rId4"/>
          <a:stretch>
            <a:fillRect/>
          </a:stretch>
        </p:blipFill>
        <p:spPr>
          <a:xfrm>
            <a:off x="5844954" y="2139811"/>
            <a:ext cx="3094482" cy="514588"/>
          </a:xfrm>
          <a:prstGeom prst="rect">
            <a:avLst/>
          </a:prstGeom>
        </p:spPr>
      </p:pic>
      <p:pic>
        <p:nvPicPr>
          <p:cNvPr id="10" name="Picture 9">
            <a:extLst>
              <a:ext uri="{FF2B5EF4-FFF2-40B4-BE49-F238E27FC236}">
                <a16:creationId xmlns:a16="http://schemas.microsoft.com/office/drawing/2014/main" id="{626929E7-5FE1-B018-C0DF-5B334274199B}"/>
              </a:ext>
            </a:extLst>
          </p:cNvPr>
          <p:cNvPicPr>
            <a:picLocks noChangeAspect="1"/>
          </p:cNvPicPr>
          <p:nvPr/>
        </p:nvPicPr>
        <p:blipFill>
          <a:blip r:embed="rId5"/>
          <a:stretch>
            <a:fillRect/>
          </a:stretch>
        </p:blipFill>
        <p:spPr>
          <a:xfrm>
            <a:off x="355943" y="3199992"/>
            <a:ext cx="4298491" cy="776836"/>
          </a:xfrm>
          <a:prstGeom prst="rect">
            <a:avLst/>
          </a:prstGeom>
        </p:spPr>
      </p:pic>
      <p:pic>
        <p:nvPicPr>
          <p:cNvPr id="12" name="Picture 11">
            <a:extLst>
              <a:ext uri="{FF2B5EF4-FFF2-40B4-BE49-F238E27FC236}">
                <a16:creationId xmlns:a16="http://schemas.microsoft.com/office/drawing/2014/main" id="{4DE5A504-F368-A48A-D192-B8015840362C}"/>
              </a:ext>
            </a:extLst>
          </p:cNvPr>
          <p:cNvPicPr>
            <a:picLocks noChangeAspect="1"/>
          </p:cNvPicPr>
          <p:nvPr/>
        </p:nvPicPr>
        <p:blipFill>
          <a:blip r:embed="rId6"/>
          <a:stretch>
            <a:fillRect/>
          </a:stretch>
        </p:blipFill>
        <p:spPr>
          <a:xfrm>
            <a:off x="355943" y="4195238"/>
            <a:ext cx="4105594" cy="756814"/>
          </a:xfrm>
          <a:prstGeom prst="rect">
            <a:avLst/>
          </a:prstGeom>
        </p:spPr>
      </p:pic>
      <p:pic>
        <p:nvPicPr>
          <p:cNvPr id="14" name="Picture 13">
            <a:extLst>
              <a:ext uri="{FF2B5EF4-FFF2-40B4-BE49-F238E27FC236}">
                <a16:creationId xmlns:a16="http://schemas.microsoft.com/office/drawing/2014/main" id="{A28D0897-F3A1-E35F-5AE0-698CCCEE70DF}"/>
              </a:ext>
            </a:extLst>
          </p:cNvPr>
          <p:cNvPicPr>
            <a:picLocks noChangeAspect="1"/>
          </p:cNvPicPr>
          <p:nvPr/>
        </p:nvPicPr>
        <p:blipFill>
          <a:blip r:embed="rId7"/>
          <a:stretch>
            <a:fillRect/>
          </a:stretch>
        </p:blipFill>
        <p:spPr>
          <a:xfrm>
            <a:off x="4859338" y="3671996"/>
            <a:ext cx="4269246" cy="642229"/>
          </a:xfrm>
          <a:prstGeom prst="rect">
            <a:avLst/>
          </a:prstGeom>
        </p:spPr>
      </p:pic>
      <p:pic>
        <p:nvPicPr>
          <p:cNvPr id="16" name="Picture 15">
            <a:extLst>
              <a:ext uri="{FF2B5EF4-FFF2-40B4-BE49-F238E27FC236}">
                <a16:creationId xmlns:a16="http://schemas.microsoft.com/office/drawing/2014/main" id="{B0EE0DF0-D3E2-F9D9-48B8-4F7790552A01}"/>
              </a:ext>
            </a:extLst>
          </p:cNvPr>
          <p:cNvPicPr>
            <a:picLocks noChangeAspect="1"/>
          </p:cNvPicPr>
          <p:nvPr/>
        </p:nvPicPr>
        <p:blipFill>
          <a:blip r:embed="rId8"/>
          <a:stretch>
            <a:fillRect/>
          </a:stretch>
        </p:blipFill>
        <p:spPr>
          <a:xfrm>
            <a:off x="4859338" y="2957948"/>
            <a:ext cx="4174198" cy="507810"/>
          </a:xfrm>
          <a:prstGeom prst="rect">
            <a:avLst/>
          </a:prstGeom>
        </p:spPr>
      </p:pic>
    </p:spTree>
    <p:extLst>
      <p:ext uri="{BB962C8B-B14F-4D97-AF65-F5344CB8AC3E}">
        <p14:creationId xmlns:p14="http://schemas.microsoft.com/office/powerpoint/2010/main" val="38475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1490931" y="-57115"/>
            <a:ext cx="7034719" cy="786847"/>
          </a:xfrm>
        </p:spPr>
        <p:txBody>
          <a:bodyPr/>
          <a:lstStyle/>
          <a:p>
            <a:r>
              <a:rPr sz="3200" b="1" dirty="0"/>
              <a:t>Thanks and good luck!</a:t>
            </a:r>
          </a:p>
        </p:txBody>
      </p:sp>
      <p:pic>
        <p:nvPicPr>
          <p:cNvPr id="6" name="Picture 2" descr="Go to journal home page - Food Policy">
            <a:extLst>
              <a:ext uri="{FF2B5EF4-FFF2-40B4-BE49-F238E27FC236}">
                <a16:creationId xmlns:a16="http://schemas.microsoft.com/office/drawing/2014/main" id="{04B1AFA5-6184-14E1-C3BF-254A0AF5C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833"/>
            <a:ext cx="1316421" cy="17552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B2AD2B-B057-569F-8C50-BC94E184E3DA}"/>
              </a:ext>
            </a:extLst>
          </p:cNvPr>
          <p:cNvSpPr txBox="1"/>
          <p:nvPr/>
        </p:nvSpPr>
        <p:spPr>
          <a:xfrm>
            <a:off x="1533889" y="1556087"/>
            <a:ext cx="7383045" cy="1015663"/>
          </a:xfrm>
          <a:prstGeom prst="rect">
            <a:avLst/>
          </a:prstGeom>
          <a:noFill/>
        </p:spPr>
        <p:txBody>
          <a:bodyPr wrap="square" rtlCol="0">
            <a:spAutoFit/>
          </a:bodyPr>
          <a:lstStyle/>
          <a:p>
            <a:r>
              <a:rPr lang="en-US" sz="2000" b="1" dirty="0">
                <a:solidFill>
                  <a:srgbClr val="1F1F1F"/>
                </a:solidFill>
                <a:effectLst/>
                <a:latin typeface="ElsevierSans"/>
              </a:rPr>
              <a:t>Feel free to float ideas past Holly or me, in person or via email.</a:t>
            </a:r>
          </a:p>
          <a:p>
            <a:endParaRPr lang="en-US" sz="2000" b="1" dirty="0">
              <a:solidFill>
                <a:srgbClr val="1F1F1F"/>
              </a:solidFill>
              <a:latin typeface="ElsevierSans"/>
            </a:endParaRPr>
          </a:p>
          <a:p>
            <a:r>
              <a:rPr lang="en-US" sz="2000" b="1" dirty="0">
                <a:solidFill>
                  <a:srgbClr val="1F1F1F"/>
                </a:solidFill>
                <a:latin typeface="ElsevierSans"/>
              </a:rPr>
              <a:t>We look forward to seeing your submissions!</a:t>
            </a:r>
            <a:endParaRPr lang="en-US" sz="2000" b="1" dirty="0"/>
          </a:p>
        </p:txBody>
      </p:sp>
    </p:spTree>
    <p:extLst>
      <p:ext uri="{BB962C8B-B14F-4D97-AF65-F5344CB8AC3E}">
        <p14:creationId xmlns:p14="http://schemas.microsoft.com/office/powerpoint/2010/main" val="791911187"/>
      </p:ext>
    </p:extLst>
  </p:cSld>
  <p:clrMapOvr>
    <a:masterClrMapping/>
  </p:clrMapOvr>
</p:sld>
</file>

<file path=ppt/theme/theme1.xml><?xml version="1.0" encoding="utf-8"?>
<a:theme xmlns:a="http://schemas.openxmlformats.org/drawingml/2006/main" name="1_Elsevier">
  <a:themeElements>
    <a:clrScheme name="Custom 1">
      <a:dk1>
        <a:srgbClr val="53565A"/>
      </a:dk1>
      <a:lt1>
        <a:srgbClr val="FFFFFF"/>
      </a:lt1>
      <a:dk2>
        <a:srgbClr val="FF6C00"/>
      </a:dk2>
      <a:lt2>
        <a:srgbClr val="E7E6E6"/>
      </a:lt2>
      <a:accent1>
        <a:srgbClr val="3678DF"/>
      </a:accent1>
      <a:accent2>
        <a:srgbClr val="FF6C00"/>
      </a:accent2>
      <a:accent3>
        <a:srgbClr val="FCD300"/>
      </a:accent3>
      <a:accent4>
        <a:srgbClr val="F73D28"/>
      </a:accent4>
      <a:accent5>
        <a:srgbClr val="8ED600"/>
      </a:accent5>
      <a:accent6>
        <a:srgbClr val="661CC9"/>
      </a:accent6>
      <a:hlink>
        <a:srgbClr val="0563C1"/>
      </a:hlink>
      <a:folHlink>
        <a:srgbClr val="FF6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grey">
      <a:srgbClr val="53565A"/>
    </a:custClr>
    <a:custClr name="Orange">
      <a:srgbClr val="FF6C00"/>
    </a:custClr>
    <a:custClr name="Grey footer">
      <a:srgbClr val="A7A8AA"/>
    </a:custClr>
  </a:custClrLst>
  <a:extLst>
    <a:ext uri="{05A4C25C-085E-4340-85A3-A5531E510DB2}">
      <thm15:themeFamily xmlns:thm15="http://schemas.microsoft.com/office/thememl/2012/main" name="ELS_ppt-presentation_Arial 16_9 new.potx" id="{D40443C0-16AF-4A5D-8290-255DEE5F8301}" vid="{38A45B1D-F117-4F8B-9F78-F1219F5478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1217BAFD071194EAE44504E2362F306" ma:contentTypeVersion="13" ma:contentTypeDescription="Create a new document." ma:contentTypeScope="" ma:versionID="0a3324889e9977f9ca376694790cf924">
  <xsd:schema xmlns:xsd="http://www.w3.org/2001/XMLSchema" xmlns:xs="http://www.w3.org/2001/XMLSchema" xmlns:p="http://schemas.microsoft.com/office/2006/metadata/properties" xmlns:ns3="324d6222-7b54-4150-9077-e25a670c8773" xmlns:ns4="58828948-a644-4fc4-9f9d-83f4ae347a57" targetNamespace="http://schemas.microsoft.com/office/2006/metadata/properties" ma:root="true" ma:fieldsID="bbc7f970130f74a906627832b56b22cc" ns3:_="" ns4:_="">
    <xsd:import namespace="324d6222-7b54-4150-9077-e25a670c8773"/>
    <xsd:import namespace="58828948-a644-4fc4-9f9d-83f4ae347a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4d6222-7b54-4150-9077-e25a670c8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828948-a644-4fc4-9f9d-83f4ae347a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E88C4A-A685-4B9F-AF67-C85D80DFCCF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9F9D6FF-E057-4963-B63D-E8C36F50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4d6222-7b54-4150-9077-e25a670c8773"/>
    <ds:schemaRef ds:uri="58828948-a644-4fc4-9f9d-83f4ae347a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19F7DA-BAC5-4881-96FA-F54CFFD7C4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ELS_ppt-presentation_Arial 16_9 new colorscheme</Template>
  <TotalTime>0</TotalTime>
  <Words>594</Words>
  <Application>Microsoft Office PowerPoint</Application>
  <PresentationFormat>On-screen Show (16:9)</PresentationFormat>
  <Paragraphs>71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ElsevierSans</vt:lpstr>
      <vt:lpstr>1_Elsevier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Policy</dc:title>
  <dc:creator/>
  <cp:lastModifiedBy/>
  <cp:revision>1</cp:revision>
  <cp:lastPrinted>2018-07-23T12:36:44Z</cp:lastPrinted>
  <dcterms:created xsi:type="dcterms:W3CDTF">2018-05-29T20:11:58Z</dcterms:created>
  <dcterms:modified xsi:type="dcterms:W3CDTF">2023-09-23T14:00:55Z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0x01010011217BAFD071194EAE44504E2362F306</vt:lpwstr>
  </property>
</Properties>
</file>